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jpg"/><Relationship Id="rId8" Type="http://schemas.openxmlformats.org/officeDocument/2006/relationships/image" Target="../media/image8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579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579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579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579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46481" y="2888328"/>
            <a:ext cx="2983802" cy="396967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9144000" cy="6812280"/>
          </a:xfrm>
          <a:custGeom>
            <a:avLst/>
            <a:gdLst/>
            <a:ahLst/>
            <a:cxnLst/>
            <a:rect l="l" t="t" r="r" b="b"/>
            <a:pathLst>
              <a:path w="9144000" h="6812280">
                <a:moveTo>
                  <a:pt x="9144000" y="0"/>
                </a:moveTo>
                <a:lnTo>
                  <a:pt x="0" y="0"/>
                </a:lnTo>
                <a:lnTo>
                  <a:pt x="0" y="6812280"/>
                </a:lnTo>
                <a:lnTo>
                  <a:pt x="9144000" y="681228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6927" y="4424173"/>
            <a:ext cx="7307580" cy="4571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5968" y="544068"/>
            <a:ext cx="8154924" cy="4724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75804" y="6356603"/>
            <a:ext cx="1115568" cy="27432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7680" y="234695"/>
            <a:ext cx="1874520" cy="17983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60248" y="731519"/>
            <a:ext cx="8267700" cy="5390388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7200" y="775716"/>
            <a:ext cx="8270748" cy="539496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457200" y="3582923"/>
            <a:ext cx="7993380" cy="1615440"/>
          </a:xfrm>
          <a:custGeom>
            <a:avLst/>
            <a:gdLst/>
            <a:ahLst/>
            <a:cxnLst/>
            <a:rect l="l" t="t" r="r" b="b"/>
            <a:pathLst>
              <a:path w="7993380" h="1615439">
                <a:moveTo>
                  <a:pt x="7993380" y="0"/>
                </a:moveTo>
                <a:lnTo>
                  <a:pt x="0" y="0"/>
                </a:lnTo>
                <a:lnTo>
                  <a:pt x="0" y="1615439"/>
                </a:lnTo>
                <a:lnTo>
                  <a:pt x="7993380" y="1615439"/>
                </a:lnTo>
                <a:lnTo>
                  <a:pt x="7993380" y="0"/>
                </a:lnTo>
                <a:close/>
              </a:path>
            </a:pathLst>
          </a:custGeom>
          <a:solidFill>
            <a:srgbClr val="FFFFFF">
              <a:alpha val="670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17691" y="2697479"/>
            <a:ext cx="3212591" cy="416052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7680" y="6277355"/>
            <a:ext cx="8199755" cy="0"/>
          </a:xfrm>
          <a:custGeom>
            <a:avLst/>
            <a:gdLst/>
            <a:ahLst/>
            <a:cxnLst/>
            <a:rect l="l" t="t" r="r" b="b"/>
            <a:pathLst>
              <a:path w="8199755" h="0">
                <a:moveTo>
                  <a:pt x="0" y="0"/>
                </a:moveTo>
                <a:lnTo>
                  <a:pt x="8199374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93624"/>
            <a:ext cx="7944891" cy="925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579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4954" y="1525904"/>
            <a:ext cx="6305550" cy="2834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10540" y="6432317"/>
            <a:ext cx="256540" cy="212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azette.gc.ca/consult/consult-eng.html#a4" TargetMode="External"/><Relationship Id="rId3" Type="http://schemas.openxmlformats.org/officeDocument/2006/relationships/image" Target="../media/image21.jpg"/><Relationship Id="rId4" Type="http://schemas.openxmlformats.org/officeDocument/2006/relationships/image" Target="../media/image22.png"/><Relationship Id="rId5" Type="http://schemas.openxmlformats.org/officeDocument/2006/relationships/image" Target="../media/image23.jpg"/><Relationship Id="rId6" Type="http://schemas.openxmlformats.org/officeDocument/2006/relationships/image" Target="../media/image24.jpg"/><Relationship Id="rId7" Type="http://schemas.openxmlformats.org/officeDocument/2006/relationships/image" Target="../media/image25.jp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57200" y="3582923"/>
            <a:ext cx="7993380" cy="161544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209550">
              <a:lnSpc>
                <a:spcPct val="100000"/>
              </a:lnSpc>
              <a:spcBef>
                <a:spcPts val="254"/>
              </a:spcBef>
            </a:pPr>
            <a:r>
              <a:rPr dirty="0" sz="2200" spc="-85">
                <a:latin typeface="Arial"/>
                <a:cs typeface="Arial"/>
              </a:rPr>
              <a:t>IMPLEMENTING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200" spc="-280">
                <a:latin typeface="Arial"/>
                <a:cs typeface="Arial"/>
              </a:rPr>
              <a:t>THE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50" i="1">
                <a:latin typeface="Arial"/>
                <a:cs typeface="Arial"/>
              </a:rPr>
              <a:t>ONLINE </a:t>
            </a:r>
            <a:r>
              <a:rPr dirty="0" sz="2200" spc="-170" i="1">
                <a:latin typeface="Arial"/>
                <a:cs typeface="Arial"/>
              </a:rPr>
              <a:t>NEWS</a:t>
            </a:r>
            <a:r>
              <a:rPr dirty="0" sz="2200" spc="5" i="1">
                <a:latin typeface="Arial"/>
                <a:cs typeface="Arial"/>
              </a:rPr>
              <a:t> </a:t>
            </a:r>
            <a:r>
              <a:rPr dirty="0" sz="2200" spc="-25" i="1">
                <a:latin typeface="Arial"/>
                <a:cs typeface="Arial"/>
              </a:rPr>
              <a:t>ACT</a:t>
            </a:r>
            <a:endParaRPr sz="2200">
              <a:latin typeface="Arial"/>
              <a:cs typeface="Arial"/>
            </a:endParaRPr>
          </a:p>
          <a:p>
            <a:pPr marL="209550">
              <a:lnSpc>
                <a:spcPct val="100000"/>
              </a:lnSpc>
            </a:pPr>
            <a:r>
              <a:rPr dirty="0" sz="2200" spc="-105">
                <a:latin typeface="Arial"/>
                <a:cs typeface="Arial"/>
              </a:rPr>
              <a:t>PROPOSED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90">
                <a:latin typeface="Arial"/>
                <a:cs typeface="Arial"/>
              </a:rPr>
              <a:t>GIC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35">
                <a:latin typeface="Arial"/>
                <a:cs typeface="Arial"/>
              </a:rPr>
              <a:t>REGULATIONS</a:t>
            </a:r>
            <a:endParaRPr sz="22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1320"/>
              </a:spcBef>
            </a:pPr>
            <a:r>
              <a:rPr dirty="0" sz="2200" spc="70">
                <a:latin typeface="Arial"/>
                <a:cs typeface="Arial"/>
              </a:rPr>
              <a:t>August</a:t>
            </a:r>
            <a:r>
              <a:rPr dirty="0" sz="2200" spc="45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2023</a:t>
            </a:r>
            <a:endParaRPr sz="22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355"/>
              </a:spcBef>
            </a:pPr>
            <a:r>
              <a:rPr dirty="0" sz="1400" spc="55" i="1">
                <a:latin typeface="Arial"/>
                <a:cs typeface="Arial"/>
              </a:rPr>
              <a:t>Online</a:t>
            </a:r>
            <a:r>
              <a:rPr dirty="0" sz="1400" spc="-5" i="1">
                <a:latin typeface="Arial"/>
                <a:cs typeface="Arial"/>
              </a:rPr>
              <a:t> </a:t>
            </a:r>
            <a:r>
              <a:rPr dirty="0" sz="1400" i="1">
                <a:latin typeface="Arial"/>
                <a:cs typeface="Arial"/>
              </a:rPr>
              <a:t>News</a:t>
            </a:r>
            <a:r>
              <a:rPr dirty="0" sz="1400" spc="40" i="1">
                <a:latin typeface="Arial"/>
                <a:cs typeface="Arial"/>
              </a:rPr>
              <a:t> </a:t>
            </a:r>
            <a:r>
              <a:rPr dirty="0" sz="1400" spc="130" i="1">
                <a:latin typeface="Arial"/>
                <a:cs typeface="Arial"/>
              </a:rPr>
              <a:t>Act</a:t>
            </a:r>
            <a:r>
              <a:rPr dirty="0" sz="1400" spc="40" i="1">
                <a:latin typeface="Arial"/>
                <a:cs typeface="Arial"/>
              </a:rPr>
              <a:t> </a:t>
            </a:r>
            <a:r>
              <a:rPr dirty="0" sz="1400" spc="95">
                <a:latin typeface="Arial"/>
                <a:cs typeface="Arial"/>
              </a:rPr>
              <a:t>received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Royal</a:t>
            </a:r>
            <a:r>
              <a:rPr dirty="0" sz="1400" spc="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Assent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60">
                <a:latin typeface="Arial"/>
                <a:cs typeface="Arial"/>
              </a:rPr>
              <a:t>June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22,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2023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4463" y="4262628"/>
            <a:ext cx="6902196" cy="4571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5432552" y="5849213"/>
            <a:ext cx="30765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0">
                <a:solidFill>
                  <a:srgbClr val="FFFFFF"/>
                </a:solidFill>
                <a:latin typeface="Arial"/>
                <a:cs typeface="Arial"/>
              </a:rPr>
              <a:t>Lac</a:t>
            </a:r>
            <a:r>
              <a:rPr dirty="0" sz="9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Laberge,</a:t>
            </a:r>
            <a:r>
              <a:rPr dirty="0" sz="9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Territoire</a:t>
            </a:r>
            <a:r>
              <a:rPr dirty="0" sz="9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75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dirty="0" sz="9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Yukon,</a:t>
            </a:r>
            <a:r>
              <a:rPr dirty="0" sz="900" spc="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70">
                <a:solidFill>
                  <a:srgbClr val="FFFFFF"/>
                </a:solidFill>
                <a:latin typeface="Arial"/>
                <a:cs typeface="Arial"/>
              </a:rPr>
              <a:t>Canada.</a:t>
            </a:r>
            <a:r>
              <a:rPr dirty="0" sz="900" spc="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Arial"/>
                <a:cs typeface="Arial"/>
              </a:rPr>
              <a:t>Shutterstock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868" rIns="0" bIns="0" rtlCol="0" vert="horz">
            <a:spAutoFit/>
          </a:bodyPr>
          <a:lstStyle/>
          <a:p>
            <a:pPr marL="1148715">
              <a:lnSpc>
                <a:spcPct val="100000"/>
              </a:lnSpc>
              <a:spcBef>
                <a:spcPts val="105"/>
              </a:spcBef>
            </a:pPr>
            <a:r>
              <a:rPr dirty="0" spc="150"/>
              <a:t>Annex</a:t>
            </a:r>
            <a:r>
              <a:rPr dirty="0" spc="-35"/>
              <a:t> </a:t>
            </a:r>
            <a:r>
              <a:rPr dirty="0"/>
              <a:t>2: </a:t>
            </a:r>
            <a:r>
              <a:rPr dirty="0" spc="100"/>
              <a:t>Providing</a:t>
            </a:r>
            <a:r>
              <a:rPr dirty="0" spc="-20"/>
              <a:t> </a:t>
            </a:r>
            <a:r>
              <a:rPr dirty="0" spc="215"/>
              <a:t>Feedback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544830" y="1442466"/>
            <a:ext cx="8056245" cy="890269"/>
          </a:xfrm>
          <a:custGeom>
            <a:avLst/>
            <a:gdLst/>
            <a:ahLst/>
            <a:cxnLst/>
            <a:rect l="l" t="t" r="r" b="b"/>
            <a:pathLst>
              <a:path w="8056245" h="890269">
                <a:moveTo>
                  <a:pt x="0" y="148336"/>
                </a:moveTo>
                <a:lnTo>
                  <a:pt x="7563" y="101453"/>
                </a:lnTo>
                <a:lnTo>
                  <a:pt x="28623" y="60734"/>
                </a:lnTo>
                <a:lnTo>
                  <a:pt x="60737" y="28622"/>
                </a:lnTo>
                <a:lnTo>
                  <a:pt x="101460" y="7563"/>
                </a:lnTo>
                <a:lnTo>
                  <a:pt x="148348" y="0"/>
                </a:lnTo>
                <a:lnTo>
                  <a:pt x="7907528" y="0"/>
                </a:lnTo>
                <a:lnTo>
                  <a:pt x="7954410" y="7563"/>
                </a:lnTo>
                <a:lnTo>
                  <a:pt x="7995129" y="28622"/>
                </a:lnTo>
                <a:lnTo>
                  <a:pt x="8027241" y="60734"/>
                </a:lnTo>
                <a:lnTo>
                  <a:pt x="8048300" y="101453"/>
                </a:lnTo>
                <a:lnTo>
                  <a:pt x="8055864" y="148336"/>
                </a:lnTo>
                <a:lnTo>
                  <a:pt x="8055864" y="741680"/>
                </a:lnTo>
                <a:lnTo>
                  <a:pt x="8048300" y="788562"/>
                </a:lnTo>
                <a:lnTo>
                  <a:pt x="8027241" y="829281"/>
                </a:lnTo>
                <a:lnTo>
                  <a:pt x="7995129" y="861393"/>
                </a:lnTo>
                <a:lnTo>
                  <a:pt x="7954410" y="882452"/>
                </a:lnTo>
                <a:lnTo>
                  <a:pt x="7907528" y="890016"/>
                </a:lnTo>
                <a:lnTo>
                  <a:pt x="148348" y="890016"/>
                </a:lnTo>
                <a:lnTo>
                  <a:pt x="101460" y="882452"/>
                </a:lnTo>
                <a:lnTo>
                  <a:pt x="60737" y="861393"/>
                </a:lnTo>
                <a:lnTo>
                  <a:pt x="28623" y="829281"/>
                </a:lnTo>
                <a:lnTo>
                  <a:pt x="7563" y="788562"/>
                </a:lnTo>
                <a:lnTo>
                  <a:pt x="0" y="741680"/>
                </a:lnTo>
                <a:lnTo>
                  <a:pt x="0" y="148336"/>
                </a:lnTo>
                <a:close/>
              </a:path>
            </a:pathLst>
          </a:custGeom>
          <a:ln w="28575">
            <a:solidFill>
              <a:srgbClr val="1579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30097" y="1547596"/>
            <a:ext cx="7221220" cy="568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329" marR="5080" indent="-215265">
              <a:lnSpc>
                <a:spcPct val="127099"/>
              </a:lnSpc>
              <a:spcBef>
                <a:spcPts val="100"/>
              </a:spcBef>
              <a:buChar char="•"/>
              <a:tabLst>
                <a:tab pos="684530" algn="l"/>
              </a:tabLst>
            </a:pPr>
            <a:r>
              <a:rPr dirty="0" sz="1400" spc="100">
                <a:latin typeface="Arial"/>
                <a:cs typeface="Arial"/>
              </a:rPr>
              <a:t>Feedback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will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155">
                <a:latin typeface="Arial"/>
                <a:cs typeface="Arial"/>
              </a:rPr>
              <a:t>be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95">
                <a:latin typeface="Arial"/>
                <a:cs typeface="Arial"/>
              </a:rPr>
              <a:t>provided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80">
                <a:latin typeface="Arial"/>
                <a:cs typeface="Arial"/>
              </a:rPr>
              <a:t>via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90">
                <a:latin typeface="Arial"/>
                <a:cs typeface="Arial"/>
              </a:rPr>
              <a:t>the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55">
                <a:latin typeface="Arial"/>
                <a:cs typeface="Arial"/>
              </a:rPr>
              <a:t>Online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55">
                <a:latin typeface="Arial"/>
                <a:cs typeface="Arial"/>
              </a:rPr>
              <a:t>Regulatory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55">
                <a:latin typeface="Arial"/>
                <a:cs typeface="Arial"/>
              </a:rPr>
              <a:t>Consultation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System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(ORCS) </a:t>
            </a:r>
            <a:r>
              <a:rPr dirty="0" sz="1400" spc="-10">
                <a:latin typeface="Arial"/>
                <a:cs typeface="Arial"/>
              </a:rPr>
              <a:t>	</a:t>
            </a:r>
            <a:r>
              <a:rPr dirty="0" u="sng" sz="1400" spc="1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Comment</a:t>
            </a:r>
            <a:r>
              <a:rPr dirty="0" u="sng" sz="1400" spc="-3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400" spc="10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on</a:t>
            </a:r>
            <a:r>
              <a:rPr dirty="0" u="sng" sz="14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400" spc="9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proposed</a:t>
            </a:r>
            <a:r>
              <a:rPr dirty="0" u="sng" sz="14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400" spc="4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regulations</a:t>
            </a:r>
            <a:r>
              <a:rPr dirty="0" u="sng" sz="14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-</a:t>
            </a:r>
            <a:r>
              <a:rPr dirty="0" u="sng" sz="14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400" spc="13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Canada.ca</a:t>
            </a:r>
            <a:r>
              <a:rPr dirty="0" u="sng" sz="1400" spc="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400" spc="8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(gazette.gc.ca)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641314" y="2556363"/>
            <a:ext cx="3823335" cy="1113790"/>
            <a:chOff x="641314" y="2556363"/>
            <a:chExt cx="3823335" cy="1113790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1314" y="2556363"/>
              <a:ext cx="3822779" cy="1113407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21308" y="3329965"/>
              <a:ext cx="806208" cy="23467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440941" y="3391662"/>
              <a:ext cx="648335" cy="76200"/>
            </a:xfrm>
            <a:custGeom>
              <a:avLst/>
              <a:gdLst/>
              <a:ahLst/>
              <a:cxnLst/>
              <a:rect l="l" t="t" r="r" b="b"/>
              <a:pathLst>
                <a:path w="648335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50800"/>
                  </a:lnTo>
                  <a:lnTo>
                    <a:pt x="63500" y="50800"/>
                  </a:lnTo>
                  <a:lnTo>
                    <a:pt x="63500" y="25400"/>
                  </a:lnTo>
                  <a:lnTo>
                    <a:pt x="76200" y="25400"/>
                  </a:lnTo>
                  <a:lnTo>
                    <a:pt x="76200" y="0"/>
                  </a:lnTo>
                  <a:close/>
                </a:path>
                <a:path w="648335" h="76200">
                  <a:moveTo>
                    <a:pt x="76200" y="25400"/>
                  </a:moveTo>
                  <a:lnTo>
                    <a:pt x="63500" y="25400"/>
                  </a:lnTo>
                  <a:lnTo>
                    <a:pt x="63500" y="50800"/>
                  </a:lnTo>
                  <a:lnTo>
                    <a:pt x="76200" y="50800"/>
                  </a:lnTo>
                  <a:lnTo>
                    <a:pt x="76200" y="25400"/>
                  </a:lnTo>
                  <a:close/>
                </a:path>
                <a:path w="648335" h="76200">
                  <a:moveTo>
                    <a:pt x="648081" y="25400"/>
                  </a:moveTo>
                  <a:lnTo>
                    <a:pt x="76200" y="25400"/>
                  </a:lnTo>
                  <a:lnTo>
                    <a:pt x="76200" y="50800"/>
                  </a:lnTo>
                  <a:lnTo>
                    <a:pt x="648081" y="50800"/>
                  </a:lnTo>
                  <a:lnTo>
                    <a:pt x="648081" y="25400"/>
                  </a:lnTo>
                  <a:close/>
                </a:path>
              </a:pathLst>
            </a:custGeom>
            <a:solidFill>
              <a:srgbClr val="0092D2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69991" y="2447544"/>
            <a:ext cx="3223260" cy="1723643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5969" y="4084346"/>
            <a:ext cx="3063012" cy="2074078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4806496" y="4287011"/>
            <a:ext cx="3590925" cy="1793875"/>
            <a:chOff x="4806496" y="4287011"/>
            <a:chExt cx="3590925" cy="1793875"/>
          </a:xfrm>
        </p:grpSpPr>
        <p:pic>
          <p:nvPicPr>
            <p:cNvPr id="12" name="object 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49596" y="4287011"/>
              <a:ext cx="3247644" cy="1793748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4806496" y="4443608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4">
                  <a:moveTo>
                    <a:pt x="204041" y="0"/>
                  </a:moveTo>
                  <a:lnTo>
                    <a:pt x="157104" y="5390"/>
                  </a:lnTo>
                  <a:lnTo>
                    <a:pt x="114198" y="20745"/>
                  </a:lnTo>
                  <a:lnTo>
                    <a:pt x="76349" y="44838"/>
                  </a:lnTo>
                  <a:lnTo>
                    <a:pt x="44782" y="76444"/>
                  </a:lnTo>
                  <a:lnTo>
                    <a:pt x="20704" y="114377"/>
                  </a:lnTo>
                  <a:lnTo>
                    <a:pt x="5381" y="157316"/>
                  </a:lnTo>
                  <a:lnTo>
                    <a:pt x="0" y="204087"/>
                  </a:lnTo>
                  <a:lnTo>
                    <a:pt x="5383" y="250878"/>
                  </a:lnTo>
                  <a:lnTo>
                    <a:pt x="20718" y="293832"/>
                  </a:lnTo>
                  <a:lnTo>
                    <a:pt x="44782" y="331724"/>
                  </a:lnTo>
                  <a:lnTo>
                    <a:pt x="76350" y="363327"/>
                  </a:lnTo>
                  <a:lnTo>
                    <a:pt x="114198" y="387418"/>
                  </a:lnTo>
                  <a:lnTo>
                    <a:pt x="157105" y="402771"/>
                  </a:lnTo>
                  <a:lnTo>
                    <a:pt x="203845" y="408160"/>
                  </a:lnTo>
                  <a:lnTo>
                    <a:pt x="250586" y="402771"/>
                  </a:lnTo>
                  <a:lnTo>
                    <a:pt x="265556" y="397414"/>
                  </a:lnTo>
                  <a:lnTo>
                    <a:pt x="203845" y="397414"/>
                  </a:lnTo>
                  <a:lnTo>
                    <a:pt x="159567" y="392308"/>
                  </a:lnTo>
                  <a:lnTo>
                    <a:pt x="118920" y="377764"/>
                  </a:lnTo>
                  <a:lnTo>
                    <a:pt x="83065" y="354942"/>
                  </a:lnTo>
                  <a:lnTo>
                    <a:pt x="53159" y="325003"/>
                  </a:lnTo>
                  <a:lnTo>
                    <a:pt x="30363" y="289107"/>
                  </a:lnTo>
                  <a:lnTo>
                    <a:pt x="15835" y="248415"/>
                  </a:lnTo>
                  <a:lnTo>
                    <a:pt x="10734" y="204087"/>
                  </a:lnTo>
                  <a:lnTo>
                    <a:pt x="15884" y="159758"/>
                  </a:lnTo>
                  <a:lnTo>
                    <a:pt x="30454" y="119063"/>
                  </a:lnTo>
                  <a:lnTo>
                    <a:pt x="53225" y="83230"/>
                  </a:lnTo>
                  <a:lnTo>
                    <a:pt x="83123" y="53296"/>
                  </a:lnTo>
                  <a:lnTo>
                    <a:pt x="118963" y="30467"/>
                  </a:lnTo>
                  <a:lnTo>
                    <a:pt x="159588" y="15898"/>
                  </a:lnTo>
                  <a:lnTo>
                    <a:pt x="203844" y="10746"/>
                  </a:lnTo>
                  <a:lnTo>
                    <a:pt x="265608" y="10746"/>
                  </a:lnTo>
                  <a:lnTo>
                    <a:pt x="250755" y="5421"/>
                  </a:lnTo>
                  <a:lnTo>
                    <a:pt x="204041" y="0"/>
                  </a:lnTo>
                  <a:close/>
                </a:path>
                <a:path w="408304" h="408304">
                  <a:moveTo>
                    <a:pt x="265608" y="10746"/>
                  </a:moveTo>
                  <a:lnTo>
                    <a:pt x="203844" y="10746"/>
                  </a:lnTo>
                  <a:lnTo>
                    <a:pt x="248123" y="15853"/>
                  </a:lnTo>
                  <a:lnTo>
                    <a:pt x="288770" y="30399"/>
                  </a:lnTo>
                  <a:lnTo>
                    <a:pt x="324624" y="53223"/>
                  </a:lnTo>
                  <a:lnTo>
                    <a:pt x="354529" y="83165"/>
                  </a:lnTo>
                  <a:lnTo>
                    <a:pt x="377340" y="119110"/>
                  </a:lnTo>
                  <a:lnTo>
                    <a:pt x="391853" y="159782"/>
                  </a:lnTo>
                  <a:lnTo>
                    <a:pt x="396950" y="204087"/>
                  </a:lnTo>
                  <a:lnTo>
                    <a:pt x="391850" y="248415"/>
                  </a:lnTo>
                  <a:lnTo>
                    <a:pt x="377324" y="289107"/>
                  </a:lnTo>
                  <a:lnTo>
                    <a:pt x="354529" y="325003"/>
                  </a:lnTo>
                  <a:lnTo>
                    <a:pt x="324625" y="354942"/>
                  </a:lnTo>
                  <a:lnTo>
                    <a:pt x="288770" y="377764"/>
                  </a:lnTo>
                  <a:lnTo>
                    <a:pt x="248124" y="392308"/>
                  </a:lnTo>
                  <a:lnTo>
                    <a:pt x="203845" y="397414"/>
                  </a:lnTo>
                  <a:lnTo>
                    <a:pt x="265556" y="397414"/>
                  </a:lnTo>
                  <a:lnTo>
                    <a:pt x="331340" y="363327"/>
                  </a:lnTo>
                  <a:lnTo>
                    <a:pt x="362906" y="331724"/>
                  </a:lnTo>
                  <a:lnTo>
                    <a:pt x="386968" y="293832"/>
                  </a:lnTo>
                  <a:lnTo>
                    <a:pt x="402302" y="250878"/>
                  </a:lnTo>
                  <a:lnTo>
                    <a:pt x="407685" y="204087"/>
                  </a:lnTo>
                  <a:lnTo>
                    <a:pt x="402316" y="157294"/>
                  </a:lnTo>
                  <a:lnTo>
                    <a:pt x="386991" y="114338"/>
                  </a:lnTo>
                  <a:lnTo>
                    <a:pt x="362984" y="76495"/>
                  </a:lnTo>
                  <a:lnTo>
                    <a:pt x="331448" y="44893"/>
                  </a:lnTo>
                  <a:lnTo>
                    <a:pt x="293632" y="20793"/>
                  </a:lnTo>
                  <a:lnTo>
                    <a:pt x="265608" y="107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37193" y="4555064"/>
              <a:ext cx="125816" cy="176835"/>
            </a:xfrm>
            <a:prstGeom prst="rect">
              <a:avLst/>
            </a:prstGeom>
          </p:spPr>
        </p:pic>
      </p:grpSp>
      <p:sp>
        <p:nvSpPr>
          <p:cNvPr id="15" name="object 15" descr=""/>
          <p:cNvSpPr/>
          <p:nvPr/>
        </p:nvSpPr>
        <p:spPr>
          <a:xfrm>
            <a:off x="187248" y="247308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5" h="408305">
                <a:moveTo>
                  <a:pt x="218097" y="107403"/>
                </a:moveTo>
                <a:lnTo>
                  <a:pt x="216166" y="107302"/>
                </a:lnTo>
                <a:lnTo>
                  <a:pt x="203492" y="117398"/>
                </a:lnTo>
                <a:lnTo>
                  <a:pt x="190080" y="126479"/>
                </a:lnTo>
                <a:lnTo>
                  <a:pt x="183502" y="130302"/>
                </a:lnTo>
                <a:lnTo>
                  <a:pt x="176720" y="133743"/>
                </a:lnTo>
                <a:lnTo>
                  <a:pt x="169748" y="136779"/>
                </a:lnTo>
                <a:lnTo>
                  <a:pt x="162598" y="139407"/>
                </a:lnTo>
                <a:lnTo>
                  <a:pt x="162598" y="149631"/>
                </a:lnTo>
                <a:lnTo>
                  <a:pt x="174345" y="144843"/>
                </a:lnTo>
                <a:lnTo>
                  <a:pt x="185648" y="138976"/>
                </a:lnTo>
                <a:lnTo>
                  <a:pt x="196354" y="132295"/>
                </a:lnTo>
                <a:lnTo>
                  <a:pt x="205752" y="124739"/>
                </a:lnTo>
                <a:lnTo>
                  <a:pt x="205752" y="288290"/>
                </a:lnTo>
                <a:lnTo>
                  <a:pt x="218097" y="288290"/>
                </a:lnTo>
                <a:lnTo>
                  <a:pt x="218097" y="107403"/>
                </a:lnTo>
                <a:close/>
              </a:path>
              <a:path w="408305" h="408305">
                <a:moveTo>
                  <a:pt x="407682" y="204089"/>
                </a:moveTo>
                <a:lnTo>
                  <a:pt x="402310" y="157289"/>
                </a:lnTo>
                <a:lnTo>
                  <a:pt x="396951" y="142265"/>
                </a:lnTo>
                <a:lnTo>
                  <a:pt x="396951" y="204089"/>
                </a:lnTo>
                <a:lnTo>
                  <a:pt x="391845" y="248412"/>
                </a:lnTo>
                <a:lnTo>
                  <a:pt x="377317" y="289102"/>
                </a:lnTo>
                <a:lnTo>
                  <a:pt x="354533" y="325005"/>
                </a:lnTo>
                <a:lnTo>
                  <a:pt x="324624" y="354939"/>
                </a:lnTo>
                <a:lnTo>
                  <a:pt x="288772" y="377761"/>
                </a:lnTo>
                <a:lnTo>
                  <a:pt x="248119" y="392303"/>
                </a:lnTo>
                <a:lnTo>
                  <a:pt x="203847" y="397408"/>
                </a:lnTo>
                <a:lnTo>
                  <a:pt x="159562" y="392303"/>
                </a:lnTo>
                <a:lnTo>
                  <a:pt x="118910" y="377761"/>
                </a:lnTo>
                <a:lnTo>
                  <a:pt x="83058" y="354939"/>
                </a:lnTo>
                <a:lnTo>
                  <a:pt x="53149" y="325005"/>
                </a:lnTo>
                <a:lnTo>
                  <a:pt x="30353" y="289102"/>
                </a:lnTo>
                <a:lnTo>
                  <a:pt x="15824" y="248412"/>
                </a:lnTo>
                <a:lnTo>
                  <a:pt x="10731" y="204089"/>
                </a:lnTo>
                <a:lnTo>
                  <a:pt x="15875" y="159753"/>
                </a:lnTo>
                <a:lnTo>
                  <a:pt x="30454" y="119062"/>
                </a:lnTo>
                <a:lnTo>
                  <a:pt x="53225" y="83223"/>
                </a:lnTo>
                <a:lnTo>
                  <a:pt x="83121" y="53301"/>
                </a:lnTo>
                <a:lnTo>
                  <a:pt x="118960" y="30467"/>
                </a:lnTo>
                <a:lnTo>
                  <a:pt x="159588" y="15900"/>
                </a:lnTo>
                <a:lnTo>
                  <a:pt x="203847" y="10744"/>
                </a:lnTo>
                <a:lnTo>
                  <a:pt x="248119" y="15849"/>
                </a:lnTo>
                <a:lnTo>
                  <a:pt x="288772" y="30403"/>
                </a:lnTo>
                <a:lnTo>
                  <a:pt x="324624" y="53225"/>
                </a:lnTo>
                <a:lnTo>
                  <a:pt x="354533" y="83159"/>
                </a:lnTo>
                <a:lnTo>
                  <a:pt x="377342" y="119113"/>
                </a:lnTo>
                <a:lnTo>
                  <a:pt x="391845" y="159778"/>
                </a:lnTo>
                <a:lnTo>
                  <a:pt x="396951" y="204089"/>
                </a:lnTo>
                <a:lnTo>
                  <a:pt x="396951" y="142265"/>
                </a:lnTo>
                <a:lnTo>
                  <a:pt x="362940" y="76441"/>
                </a:lnTo>
                <a:lnTo>
                  <a:pt x="331444" y="44869"/>
                </a:lnTo>
                <a:lnTo>
                  <a:pt x="293624" y="20777"/>
                </a:lnTo>
                <a:lnTo>
                  <a:pt x="250748" y="5410"/>
                </a:lnTo>
                <a:lnTo>
                  <a:pt x="204025" y="0"/>
                </a:lnTo>
                <a:lnTo>
                  <a:pt x="203847" y="0"/>
                </a:lnTo>
                <a:lnTo>
                  <a:pt x="157060" y="5410"/>
                </a:lnTo>
                <a:lnTo>
                  <a:pt x="114147" y="20777"/>
                </a:lnTo>
                <a:lnTo>
                  <a:pt x="76314" y="44869"/>
                </a:lnTo>
                <a:lnTo>
                  <a:pt x="44754" y="76479"/>
                </a:lnTo>
                <a:lnTo>
                  <a:pt x="20701" y="114363"/>
                </a:lnTo>
                <a:lnTo>
                  <a:pt x="5372" y="157314"/>
                </a:lnTo>
                <a:lnTo>
                  <a:pt x="0" y="204089"/>
                </a:lnTo>
                <a:lnTo>
                  <a:pt x="5372" y="250888"/>
                </a:lnTo>
                <a:lnTo>
                  <a:pt x="20713" y="293839"/>
                </a:lnTo>
                <a:lnTo>
                  <a:pt x="44780" y="331724"/>
                </a:lnTo>
                <a:lnTo>
                  <a:pt x="76352" y="363334"/>
                </a:lnTo>
                <a:lnTo>
                  <a:pt x="114198" y="387426"/>
                </a:lnTo>
                <a:lnTo>
                  <a:pt x="157111" y="402767"/>
                </a:lnTo>
                <a:lnTo>
                  <a:pt x="203847" y="408165"/>
                </a:lnTo>
                <a:lnTo>
                  <a:pt x="250583" y="402767"/>
                </a:lnTo>
                <a:lnTo>
                  <a:pt x="265557" y="397408"/>
                </a:lnTo>
                <a:lnTo>
                  <a:pt x="293497" y="387413"/>
                </a:lnTo>
                <a:lnTo>
                  <a:pt x="331343" y="363334"/>
                </a:lnTo>
                <a:lnTo>
                  <a:pt x="362902" y="331724"/>
                </a:lnTo>
                <a:lnTo>
                  <a:pt x="386969" y="293839"/>
                </a:lnTo>
                <a:lnTo>
                  <a:pt x="402297" y="250875"/>
                </a:lnTo>
                <a:lnTo>
                  <a:pt x="407682" y="2040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4806496" y="2473076"/>
            <a:ext cx="408305" cy="408305"/>
            <a:chOff x="4806496" y="2473076"/>
            <a:chExt cx="408305" cy="408305"/>
          </a:xfrm>
        </p:grpSpPr>
        <p:sp>
          <p:nvSpPr>
            <p:cNvPr id="17" name="object 17" descr=""/>
            <p:cNvSpPr/>
            <p:nvPr/>
          </p:nvSpPr>
          <p:spPr>
            <a:xfrm>
              <a:off x="4806496" y="2473076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5">
                  <a:moveTo>
                    <a:pt x="204041" y="0"/>
                  </a:moveTo>
                  <a:lnTo>
                    <a:pt x="203844" y="0"/>
                  </a:lnTo>
                  <a:lnTo>
                    <a:pt x="157104" y="5390"/>
                  </a:lnTo>
                  <a:lnTo>
                    <a:pt x="114198" y="20745"/>
                  </a:lnTo>
                  <a:lnTo>
                    <a:pt x="76349" y="44838"/>
                  </a:lnTo>
                  <a:lnTo>
                    <a:pt x="44782" y="76444"/>
                  </a:lnTo>
                  <a:lnTo>
                    <a:pt x="20704" y="114377"/>
                  </a:lnTo>
                  <a:lnTo>
                    <a:pt x="5381" y="157316"/>
                  </a:lnTo>
                  <a:lnTo>
                    <a:pt x="0" y="204087"/>
                  </a:lnTo>
                  <a:lnTo>
                    <a:pt x="5383" y="250878"/>
                  </a:lnTo>
                  <a:lnTo>
                    <a:pt x="20718" y="293832"/>
                  </a:lnTo>
                  <a:lnTo>
                    <a:pt x="44782" y="331724"/>
                  </a:lnTo>
                  <a:lnTo>
                    <a:pt x="76350" y="363327"/>
                  </a:lnTo>
                  <a:lnTo>
                    <a:pt x="114198" y="387418"/>
                  </a:lnTo>
                  <a:lnTo>
                    <a:pt x="157105" y="402771"/>
                  </a:lnTo>
                  <a:lnTo>
                    <a:pt x="203845" y="408160"/>
                  </a:lnTo>
                  <a:lnTo>
                    <a:pt x="250586" y="402771"/>
                  </a:lnTo>
                  <a:lnTo>
                    <a:pt x="265556" y="397414"/>
                  </a:lnTo>
                  <a:lnTo>
                    <a:pt x="203845" y="397414"/>
                  </a:lnTo>
                  <a:lnTo>
                    <a:pt x="159567" y="392308"/>
                  </a:lnTo>
                  <a:lnTo>
                    <a:pt x="118920" y="377764"/>
                  </a:lnTo>
                  <a:lnTo>
                    <a:pt x="83065" y="354942"/>
                  </a:lnTo>
                  <a:lnTo>
                    <a:pt x="53159" y="325003"/>
                  </a:lnTo>
                  <a:lnTo>
                    <a:pt x="30363" y="289107"/>
                  </a:lnTo>
                  <a:lnTo>
                    <a:pt x="15835" y="248415"/>
                  </a:lnTo>
                  <a:lnTo>
                    <a:pt x="10734" y="204087"/>
                  </a:lnTo>
                  <a:lnTo>
                    <a:pt x="15884" y="159758"/>
                  </a:lnTo>
                  <a:lnTo>
                    <a:pt x="30454" y="119063"/>
                  </a:lnTo>
                  <a:lnTo>
                    <a:pt x="53225" y="83230"/>
                  </a:lnTo>
                  <a:lnTo>
                    <a:pt x="83123" y="53296"/>
                  </a:lnTo>
                  <a:lnTo>
                    <a:pt x="118963" y="30467"/>
                  </a:lnTo>
                  <a:lnTo>
                    <a:pt x="159588" y="15898"/>
                  </a:lnTo>
                  <a:lnTo>
                    <a:pt x="203844" y="10746"/>
                  </a:lnTo>
                  <a:lnTo>
                    <a:pt x="265608" y="10746"/>
                  </a:lnTo>
                  <a:lnTo>
                    <a:pt x="250755" y="5421"/>
                  </a:lnTo>
                  <a:lnTo>
                    <a:pt x="204041" y="0"/>
                  </a:lnTo>
                  <a:close/>
                </a:path>
                <a:path w="408304" h="408305">
                  <a:moveTo>
                    <a:pt x="265608" y="10746"/>
                  </a:moveTo>
                  <a:lnTo>
                    <a:pt x="203844" y="10746"/>
                  </a:lnTo>
                  <a:lnTo>
                    <a:pt x="248123" y="15853"/>
                  </a:lnTo>
                  <a:lnTo>
                    <a:pt x="288770" y="30399"/>
                  </a:lnTo>
                  <a:lnTo>
                    <a:pt x="324624" y="53223"/>
                  </a:lnTo>
                  <a:lnTo>
                    <a:pt x="354529" y="83165"/>
                  </a:lnTo>
                  <a:lnTo>
                    <a:pt x="377340" y="119110"/>
                  </a:lnTo>
                  <a:lnTo>
                    <a:pt x="391853" y="159782"/>
                  </a:lnTo>
                  <a:lnTo>
                    <a:pt x="396950" y="204087"/>
                  </a:lnTo>
                  <a:lnTo>
                    <a:pt x="391850" y="248415"/>
                  </a:lnTo>
                  <a:lnTo>
                    <a:pt x="377324" y="289107"/>
                  </a:lnTo>
                  <a:lnTo>
                    <a:pt x="354529" y="325003"/>
                  </a:lnTo>
                  <a:lnTo>
                    <a:pt x="324625" y="354942"/>
                  </a:lnTo>
                  <a:lnTo>
                    <a:pt x="288770" y="377764"/>
                  </a:lnTo>
                  <a:lnTo>
                    <a:pt x="248124" y="392308"/>
                  </a:lnTo>
                  <a:lnTo>
                    <a:pt x="203845" y="397414"/>
                  </a:lnTo>
                  <a:lnTo>
                    <a:pt x="265556" y="397414"/>
                  </a:lnTo>
                  <a:lnTo>
                    <a:pt x="331340" y="363327"/>
                  </a:lnTo>
                  <a:lnTo>
                    <a:pt x="362906" y="331724"/>
                  </a:lnTo>
                  <a:lnTo>
                    <a:pt x="386968" y="293832"/>
                  </a:lnTo>
                  <a:lnTo>
                    <a:pt x="402302" y="250878"/>
                  </a:lnTo>
                  <a:lnTo>
                    <a:pt x="407685" y="204087"/>
                  </a:lnTo>
                  <a:lnTo>
                    <a:pt x="402316" y="157294"/>
                  </a:lnTo>
                  <a:lnTo>
                    <a:pt x="386991" y="114338"/>
                  </a:lnTo>
                  <a:lnTo>
                    <a:pt x="362984" y="76495"/>
                  </a:lnTo>
                  <a:lnTo>
                    <a:pt x="331448" y="44893"/>
                  </a:lnTo>
                  <a:lnTo>
                    <a:pt x="293632" y="20793"/>
                  </a:lnTo>
                  <a:lnTo>
                    <a:pt x="265608" y="107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57164" y="2581402"/>
              <a:ext cx="103174" cy="180005"/>
            </a:xfrm>
            <a:prstGeom prst="rect">
              <a:avLst/>
            </a:prstGeom>
          </p:spPr>
        </p:pic>
      </p:grpSp>
      <p:grpSp>
        <p:nvGrpSpPr>
          <p:cNvPr id="19" name="object 19" descr=""/>
          <p:cNvGrpSpPr/>
          <p:nvPr/>
        </p:nvGrpSpPr>
        <p:grpSpPr>
          <a:xfrm>
            <a:off x="187252" y="4443608"/>
            <a:ext cx="408305" cy="408305"/>
            <a:chOff x="187252" y="4443608"/>
            <a:chExt cx="408305" cy="408305"/>
          </a:xfrm>
        </p:grpSpPr>
        <p:sp>
          <p:nvSpPr>
            <p:cNvPr id="20" name="object 20" descr=""/>
            <p:cNvSpPr/>
            <p:nvPr/>
          </p:nvSpPr>
          <p:spPr>
            <a:xfrm>
              <a:off x="187252" y="4443608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5" h="408304">
                  <a:moveTo>
                    <a:pt x="204041" y="0"/>
                  </a:moveTo>
                  <a:lnTo>
                    <a:pt x="157104" y="5390"/>
                  </a:lnTo>
                  <a:lnTo>
                    <a:pt x="114198" y="20745"/>
                  </a:lnTo>
                  <a:lnTo>
                    <a:pt x="76349" y="44838"/>
                  </a:lnTo>
                  <a:lnTo>
                    <a:pt x="44782" y="76444"/>
                  </a:lnTo>
                  <a:lnTo>
                    <a:pt x="20704" y="114377"/>
                  </a:lnTo>
                  <a:lnTo>
                    <a:pt x="5381" y="157316"/>
                  </a:lnTo>
                  <a:lnTo>
                    <a:pt x="0" y="204087"/>
                  </a:lnTo>
                  <a:lnTo>
                    <a:pt x="5383" y="250878"/>
                  </a:lnTo>
                  <a:lnTo>
                    <a:pt x="20718" y="293832"/>
                  </a:lnTo>
                  <a:lnTo>
                    <a:pt x="44782" y="331724"/>
                  </a:lnTo>
                  <a:lnTo>
                    <a:pt x="76349" y="363327"/>
                  </a:lnTo>
                  <a:lnTo>
                    <a:pt x="114198" y="387418"/>
                  </a:lnTo>
                  <a:lnTo>
                    <a:pt x="157104" y="402771"/>
                  </a:lnTo>
                  <a:lnTo>
                    <a:pt x="203844" y="408160"/>
                  </a:lnTo>
                  <a:lnTo>
                    <a:pt x="250586" y="402771"/>
                  </a:lnTo>
                  <a:lnTo>
                    <a:pt x="265556" y="397414"/>
                  </a:lnTo>
                  <a:lnTo>
                    <a:pt x="203844" y="397414"/>
                  </a:lnTo>
                  <a:lnTo>
                    <a:pt x="159567" y="392308"/>
                  </a:lnTo>
                  <a:lnTo>
                    <a:pt x="118920" y="377764"/>
                  </a:lnTo>
                  <a:lnTo>
                    <a:pt x="83065" y="354942"/>
                  </a:lnTo>
                  <a:lnTo>
                    <a:pt x="53159" y="325003"/>
                  </a:lnTo>
                  <a:lnTo>
                    <a:pt x="30363" y="289107"/>
                  </a:lnTo>
                  <a:lnTo>
                    <a:pt x="15835" y="248415"/>
                  </a:lnTo>
                  <a:lnTo>
                    <a:pt x="10734" y="204087"/>
                  </a:lnTo>
                  <a:lnTo>
                    <a:pt x="15884" y="159758"/>
                  </a:lnTo>
                  <a:lnTo>
                    <a:pt x="30454" y="119063"/>
                  </a:lnTo>
                  <a:lnTo>
                    <a:pt x="53225" y="83230"/>
                  </a:lnTo>
                  <a:lnTo>
                    <a:pt x="83123" y="53296"/>
                  </a:lnTo>
                  <a:lnTo>
                    <a:pt x="118963" y="30467"/>
                  </a:lnTo>
                  <a:lnTo>
                    <a:pt x="159588" y="15898"/>
                  </a:lnTo>
                  <a:lnTo>
                    <a:pt x="203844" y="10746"/>
                  </a:lnTo>
                  <a:lnTo>
                    <a:pt x="265608" y="10746"/>
                  </a:lnTo>
                  <a:lnTo>
                    <a:pt x="250756" y="5421"/>
                  </a:lnTo>
                  <a:lnTo>
                    <a:pt x="204041" y="0"/>
                  </a:lnTo>
                  <a:close/>
                </a:path>
                <a:path w="408305" h="408304">
                  <a:moveTo>
                    <a:pt x="265608" y="10746"/>
                  </a:moveTo>
                  <a:lnTo>
                    <a:pt x="203844" y="10746"/>
                  </a:lnTo>
                  <a:lnTo>
                    <a:pt x="248123" y="15853"/>
                  </a:lnTo>
                  <a:lnTo>
                    <a:pt x="288770" y="30399"/>
                  </a:lnTo>
                  <a:lnTo>
                    <a:pt x="324624" y="53223"/>
                  </a:lnTo>
                  <a:lnTo>
                    <a:pt x="354529" y="83165"/>
                  </a:lnTo>
                  <a:lnTo>
                    <a:pt x="377340" y="119110"/>
                  </a:lnTo>
                  <a:lnTo>
                    <a:pt x="391853" y="159782"/>
                  </a:lnTo>
                  <a:lnTo>
                    <a:pt x="396950" y="204087"/>
                  </a:lnTo>
                  <a:lnTo>
                    <a:pt x="391850" y="248415"/>
                  </a:lnTo>
                  <a:lnTo>
                    <a:pt x="377324" y="289107"/>
                  </a:lnTo>
                  <a:lnTo>
                    <a:pt x="354529" y="325003"/>
                  </a:lnTo>
                  <a:lnTo>
                    <a:pt x="324624" y="354942"/>
                  </a:lnTo>
                  <a:lnTo>
                    <a:pt x="288770" y="377764"/>
                  </a:lnTo>
                  <a:lnTo>
                    <a:pt x="248123" y="392308"/>
                  </a:lnTo>
                  <a:lnTo>
                    <a:pt x="203844" y="397414"/>
                  </a:lnTo>
                  <a:lnTo>
                    <a:pt x="265556" y="397414"/>
                  </a:lnTo>
                  <a:lnTo>
                    <a:pt x="331339" y="363327"/>
                  </a:lnTo>
                  <a:lnTo>
                    <a:pt x="362906" y="331724"/>
                  </a:lnTo>
                  <a:lnTo>
                    <a:pt x="386968" y="293832"/>
                  </a:lnTo>
                  <a:lnTo>
                    <a:pt x="402302" y="250878"/>
                  </a:lnTo>
                  <a:lnTo>
                    <a:pt x="407685" y="204087"/>
                  </a:lnTo>
                  <a:lnTo>
                    <a:pt x="402316" y="157294"/>
                  </a:lnTo>
                  <a:lnTo>
                    <a:pt x="386991" y="114338"/>
                  </a:lnTo>
                  <a:lnTo>
                    <a:pt x="362984" y="76495"/>
                  </a:lnTo>
                  <a:lnTo>
                    <a:pt x="331448" y="44893"/>
                  </a:lnTo>
                  <a:lnTo>
                    <a:pt x="293632" y="20793"/>
                  </a:lnTo>
                  <a:lnTo>
                    <a:pt x="265608" y="107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0693" y="4557401"/>
              <a:ext cx="97154" cy="183077"/>
            </a:xfrm>
            <a:prstGeom prst="rect">
              <a:avLst/>
            </a:prstGeom>
          </p:spPr>
        </p:pic>
      </p:grpSp>
      <p:sp>
        <p:nvSpPr>
          <p:cNvPr id="22" name="object 2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16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35">
                <a:solidFill>
                  <a:srgbClr val="16619B"/>
                </a:solidFill>
              </a:rPr>
              <a:t>Online</a:t>
            </a:r>
            <a:r>
              <a:rPr dirty="0" sz="3600" spc="5">
                <a:solidFill>
                  <a:srgbClr val="16619B"/>
                </a:solidFill>
              </a:rPr>
              <a:t> </a:t>
            </a:r>
            <a:r>
              <a:rPr dirty="0" sz="3600" spc="85">
                <a:solidFill>
                  <a:srgbClr val="16619B"/>
                </a:solidFill>
              </a:rPr>
              <a:t>News</a:t>
            </a:r>
            <a:r>
              <a:rPr dirty="0" sz="3600" spc="10">
                <a:solidFill>
                  <a:srgbClr val="16619B"/>
                </a:solidFill>
              </a:rPr>
              <a:t> </a:t>
            </a:r>
            <a:r>
              <a:rPr dirty="0" sz="3600" spc="325">
                <a:solidFill>
                  <a:srgbClr val="16619B"/>
                </a:solidFill>
              </a:rPr>
              <a:t>Act</a:t>
            </a:r>
            <a:r>
              <a:rPr dirty="0" sz="3600" spc="10">
                <a:solidFill>
                  <a:srgbClr val="16619B"/>
                </a:solidFill>
              </a:rPr>
              <a:t> </a:t>
            </a:r>
            <a:r>
              <a:rPr dirty="0" sz="3600" spc="170">
                <a:solidFill>
                  <a:srgbClr val="16619B"/>
                </a:solidFill>
              </a:rPr>
              <a:t>Overview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464056"/>
            <a:ext cx="8046084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0082C8"/>
              </a:buClr>
              <a:buChar char="•"/>
              <a:tabLst>
                <a:tab pos="355600" algn="l"/>
              </a:tabLst>
            </a:pP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The </a:t>
            </a:r>
            <a:r>
              <a:rPr dirty="0" sz="2000" spc="80" i="1">
                <a:solidFill>
                  <a:srgbClr val="585858"/>
                </a:solidFill>
                <a:latin typeface="Arial"/>
                <a:cs typeface="Arial"/>
              </a:rPr>
              <a:t>Online</a:t>
            </a:r>
            <a:r>
              <a:rPr dirty="0" sz="2000" spc="-15" i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585858"/>
                </a:solidFill>
                <a:latin typeface="Arial"/>
                <a:cs typeface="Arial"/>
              </a:rPr>
              <a:t>News</a:t>
            </a:r>
            <a:r>
              <a:rPr dirty="0" sz="2000" spc="-25" i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80" i="1">
                <a:solidFill>
                  <a:srgbClr val="585858"/>
                </a:solidFill>
                <a:latin typeface="Arial"/>
                <a:cs typeface="Arial"/>
              </a:rPr>
              <a:t>Act</a:t>
            </a:r>
            <a:r>
              <a:rPr dirty="0" sz="2000" spc="5" i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seeks</a:t>
            </a:r>
            <a:r>
              <a:rPr dirty="0" sz="2000" spc="-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6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dirty="0" sz="2000" spc="-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70">
                <a:solidFill>
                  <a:srgbClr val="585858"/>
                </a:solidFill>
                <a:latin typeface="Arial"/>
                <a:cs typeface="Arial"/>
              </a:rPr>
              <a:t>enhance</a:t>
            </a:r>
            <a:r>
              <a:rPr dirty="0" sz="2000" spc="-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fairness</a:t>
            </a:r>
            <a:r>
              <a:rPr dirty="0" sz="2000" spc="-1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95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14">
                <a:solidFill>
                  <a:srgbClr val="585858"/>
                </a:solidFill>
                <a:latin typeface="Arial"/>
                <a:cs typeface="Arial"/>
              </a:rPr>
              <a:t>contribute </a:t>
            </a:r>
            <a:r>
              <a:rPr dirty="0" sz="2000" spc="16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dirty="0" sz="2000" spc="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4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dirty="0" sz="2000" spc="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0">
                <a:solidFill>
                  <a:srgbClr val="585858"/>
                </a:solidFill>
                <a:latin typeface="Arial"/>
                <a:cs typeface="Arial"/>
              </a:rPr>
              <a:t>sustainability</a:t>
            </a:r>
            <a:r>
              <a:rPr dirty="0" sz="2000" spc="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3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dirty="0" sz="2000" spc="6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4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dirty="0" sz="2000" spc="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65">
                <a:solidFill>
                  <a:srgbClr val="585858"/>
                </a:solidFill>
                <a:latin typeface="Arial"/>
                <a:cs typeface="Arial"/>
              </a:rPr>
              <a:t>Canadian</a:t>
            </a:r>
            <a:r>
              <a:rPr dirty="0" sz="2000" spc="6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65">
                <a:solidFill>
                  <a:srgbClr val="585858"/>
                </a:solidFill>
                <a:latin typeface="Arial"/>
                <a:cs typeface="Arial"/>
              </a:rPr>
              <a:t>news</a:t>
            </a:r>
            <a:r>
              <a:rPr dirty="0" sz="2000" spc="5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125">
                <a:solidFill>
                  <a:srgbClr val="585858"/>
                </a:solidFill>
                <a:latin typeface="Arial"/>
                <a:cs typeface="Arial"/>
              </a:rPr>
              <a:t>marketplace.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123950" y="4478273"/>
            <a:ext cx="4559935" cy="1432560"/>
          </a:xfrm>
          <a:custGeom>
            <a:avLst/>
            <a:gdLst/>
            <a:ahLst/>
            <a:cxnLst/>
            <a:rect l="l" t="t" r="r" b="b"/>
            <a:pathLst>
              <a:path w="4559935" h="1432560">
                <a:moveTo>
                  <a:pt x="0" y="238759"/>
                </a:moveTo>
                <a:lnTo>
                  <a:pt x="4850" y="190652"/>
                </a:lnTo>
                <a:lnTo>
                  <a:pt x="18762" y="145839"/>
                </a:lnTo>
                <a:lnTo>
                  <a:pt x="40776" y="105283"/>
                </a:lnTo>
                <a:lnTo>
                  <a:pt x="69930" y="69945"/>
                </a:lnTo>
                <a:lnTo>
                  <a:pt x="105266" y="40786"/>
                </a:lnTo>
                <a:lnTo>
                  <a:pt x="145823" y="18768"/>
                </a:lnTo>
                <a:lnTo>
                  <a:pt x="190641" y="4852"/>
                </a:lnTo>
                <a:lnTo>
                  <a:pt x="238759" y="0"/>
                </a:lnTo>
                <a:lnTo>
                  <a:pt x="4321048" y="0"/>
                </a:lnTo>
                <a:lnTo>
                  <a:pt x="4369155" y="4852"/>
                </a:lnTo>
                <a:lnTo>
                  <a:pt x="4413968" y="18768"/>
                </a:lnTo>
                <a:lnTo>
                  <a:pt x="4454524" y="40786"/>
                </a:lnTo>
                <a:lnTo>
                  <a:pt x="4489862" y="69945"/>
                </a:lnTo>
                <a:lnTo>
                  <a:pt x="4519021" y="105283"/>
                </a:lnTo>
                <a:lnTo>
                  <a:pt x="4541039" y="145839"/>
                </a:lnTo>
                <a:lnTo>
                  <a:pt x="4554955" y="190652"/>
                </a:lnTo>
                <a:lnTo>
                  <a:pt x="4559808" y="238759"/>
                </a:lnTo>
                <a:lnTo>
                  <a:pt x="4559808" y="1193787"/>
                </a:lnTo>
                <a:lnTo>
                  <a:pt x="4554955" y="1241910"/>
                </a:lnTo>
                <a:lnTo>
                  <a:pt x="4541039" y="1286731"/>
                </a:lnTo>
                <a:lnTo>
                  <a:pt x="4519021" y="1327290"/>
                </a:lnTo>
                <a:lnTo>
                  <a:pt x="4489862" y="1362627"/>
                </a:lnTo>
                <a:lnTo>
                  <a:pt x="4454524" y="1391783"/>
                </a:lnTo>
                <a:lnTo>
                  <a:pt x="4413968" y="1413796"/>
                </a:lnTo>
                <a:lnTo>
                  <a:pt x="4369155" y="1427709"/>
                </a:lnTo>
                <a:lnTo>
                  <a:pt x="4321048" y="1432560"/>
                </a:lnTo>
                <a:lnTo>
                  <a:pt x="238759" y="1432560"/>
                </a:lnTo>
                <a:lnTo>
                  <a:pt x="190641" y="1427709"/>
                </a:lnTo>
                <a:lnTo>
                  <a:pt x="145823" y="1413796"/>
                </a:lnTo>
                <a:lnTo>
                  <a:pt x="105266" y="1391783"/>
                </a:lnTo>
                <a:lnTo>
                  <a:pt x="69930" y="1362627"/>
                </a:lnTo>
                <a:lnTo>
                  <a:pt x="40776" y="1327290"/>
                </a:lnTo>
                <a:lnTo>
                  <a:pt x="18762" y="1286731"/>
                </a:lnTo>
                <a:lnTo>
                  <a:pt x="4850" y="1241910"/>
                </a:lnTo>
                <a:lnTo>
                  <a:pt x="0" y="1193787"/>
                </a:lnTo>
                <a:lnTo>
                  <a:pt x="0" y="238759"/>
                </a:lnTo>
                <a:close/>
              </a:path>
            </a:pathLst>
          </a:custGeom>
          <a:ln w="28575">
            <a:solidFill>
              <a:srgbClr val="1661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837182" y="4851349"/>
            <a:ext cx="3134995" cy="6350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2395"/>
              </a:lnSpc>
              <a:spcBef>
                <a:spcPts val="105"/>
              </a:spcBef>
            </a:pPr>
            <a:r>
              <a:rPr dirty="0" sz="2000" spc="-10" b="1">
                <a:solidFill>
                  <a:srgbClr val="585858"/>
                </a:solidFill>
                <a:latin typeface="Arial"/>
                <a:cs typeface="Arial"/>
              </a:rPr>
              <a:t>Incentivizes</a:t>
            </a:r>
            <a:r>
              <a:rPr dirty="0" sz="2000" spc="-3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585858"/>
                </a:solidFill>
                <a:latin typeface="Arial"/>
                <a:cs typeface="Arial"/>
              </a:rPr>
              <a:t>Voluntary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95"/>
              </a:lnSpc>
            </a:pPr>
            <a:r>
              <a:rPr dirty="0" sz="2000" spc="60" b="1">
                <a:solidFill>
                  <a:srgbClr val="585858"/>
                </a:solidFill>
                <a:latin typeface="Arial"/>
                <a:cs typeface="Arial"/>
              </a:rPr>
              <a:t>Commercial</a:t>
            </a:r>
            <a:r>
              <a:rPr dirty="0" sz="2000" spc="-3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585858"/>
                </a:solidFill>
                <a:latin typeface="Arial"/>
                <a:cs typeface="Arial"/>
              </a:rPr>
              <a:t>Agreements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123950" y="2548889"/>
            <a:ext cx="4559935" cy="1431290"/>
          </a:xfrm>
          <a:custGeom>
            <a:avLst/>
            <a:gdLst/>
            <a:ahLst/>
            <a:cxnLst/>
            <a:rect l="l" t="t" r="r" b="b"/>
            <a:pathLst>
              <a:path w="4559935" h="1431289">
                <a:moveTo>
                  <a:pt x="0" y="238506"/>
                </a:moveTo>
                <a:lnTo>
                  <a:pt x="4845" y="190445"/>
                </a:lnTo>
                <a:lnTo>
                  <a:pt x="18742" y="145678"/>
                </a:lnTo>
                <a:lnTo>
                  <a:pt x="40732" y="105165"/>
                </a:lnTo>
                <a:lnTo>
                  <a:pt x="69856" y="69865"/>
                </a:lnTo>
                <a:lnTo>
                  <a:pt x="105154" y="40739"/>
                </a:lnTo>
                <a:lnTo>
                  <a:pt x="145668" y="18746"/>
                </a:lnTo>
                <a:lnTo>
                  <a:pt x="190438" y="4846"/>
                </a:lnTo>
                <a:lnTo>
                  <a:pt x="238506" y="0"/>
                </a:lnTo>
                <a:lnTo>
                  <a:pt x="4321302" y="0"/>
                </a:lnTo>
                <a:lnTo>
                  <a:pt x="4369362" y="4846"/>
                </a:lnTo>
                <a:lnTo>
                  <a:pt x="4414129" y="18746"/>
                </a:lnTo>
                <a:lnTo>
                  <a:pt x="4454642" y="40739"/>
                </a:lnTo>
                <a:lnTo>
                  <a:pt x="4489942" y="69865"/>
                </a:lnTo>
                <a:lnTo>
                  <a:pt x="4519068" y="105165"/>
                </a:lnTo>
                <a:lnTo>
                  <a:pt x="4541061" y="145678"/>
                </a:lnTo>
                <a:lnTo>
                  <a:pt x="4554961" y="190445"/>
                </a:lnTo>
                <a:lnTo>
                  <a:pt x="4559808" y="238506"/>
                </a:lnTo>
                <a:lnTo>
                  <a:pt x="4559808" y="1192530"/>
                </a:lnTo>
                <a:lnTo>
                  <a:pt x="4554961" y="1240590"/>
                </a:lnTo>
                <a:lnTo>
                  <a:pt x="4541061" y="1285357"/>
                </a:lnTo>
                <a:lnTo>
                  <a:pt x="4519068" y="1325870"/>
                </a:lnTo>
                <a:lnTo>
                  <a:pt x="4489942" y="1361170"/>
                </a:lnTo>
                <a:lnTo>
                  <a:pt x="4454642" y="1390296"/>
                </a:lnTo>
                <a:lnTo>
                  <a:pt x="4414129" y="1412289"/>
                </a:lnTo>
                <a:lnTo>
                  <a:pt x="4369362" y="1426189"/>
                </a:lnTo>
                <a:lnTo>
                  <a:pt x="4321302" y="1431036"/>
                </a:lnTo>
                <a:lnTo>
                  <a:pt x="238506" y="1431036"/>
                </a:lnTo>
                <a:lnTo>
                  <a:pt x="190438" y="1426189"/>
                </a:lnTo>
                <a:lnTo>
                  <a:pt x="145668" y="1412289"/>
                </a:lnTo>
                <a:lnTo>
                  <a:pt x="105154" y="1390296"/>
                </a:lnTo>
                <a:lnTo>
                  <a:pt x="69856" y="1361170"/>
                </a:lnTo>
                <a:lnTo>
                  <a:pt x="40732" y="1325870"/>
                </a:lnTo>
                <a:lnTo>
                  <a:pt x="18742" y="1285357"/>
                </a:lnTo>
                <a:lnTo>
                  <a:pt x="4845" y="1240590"/>
                </a:lnTo>
                <a:lnTo>
                  <a:pt x="0" y="1192530"/>
                </a:lnTo>
                <a:lnTo>
                  <a:pt x="0" y="238506"/>
                </a:lnTo>
                <a:close/>
              </a:path>
            </a:pathLst>
          </a:custGeom>
          <a:ln w="28575">
            <a:solidFill>
              <a:srgbClr val="1661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914905" y="2921000"/>
            <a:ext cx="2976880" cy="63436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803910" marR="5080" indent="-791210">
              <a:lnSpc>
                <a:spcPts val="2390"/>
              </a:lnSpc>
              <a:spcBef>
                <a:spcPts val="190"/>
              </a:spcBef>
            </a:pPr>
            <a:r>
              <a:rPr dirty="0" sz="2000" spc="-75" b="1">
                <a:solidFill>
                  <a:srgbClr val="585858"/>
                </a:solidFill>
                <a:latin typeface="Arial"/>
                <a:cs typeface="Arial"/>
              </a:rPr>
              <a:t>Establishes</a:t>
            </a:r>
            <a:r>
              <a:rPr dirty="0" sz="2000" spc="-3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200" b="1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2000" spc="1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585858"/>
                </a:solidFill>
                <a:latin typeface="Arial"/>
                <a:cs typeface="Arial"/>
              </a:rPr>
              <a:t>Bargaining Framework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6700435" y="4833874"/>
            <a:ext cx="1162685" cy="715010"/>
          </a:xfrm>
          <a:custGeom>
            <a:avLst/>
            <a:gdLst/>
            <a:ahLst/>
            <a:cxnLst/>
            <a:rect l="l" t="t" r="r" b="b"/>
            <a:pathLst>
              <a:path w="1162684" h="715010">
                <a:moveTo>
                  <a:pt x="613079" y="687070"/>
                </a:moveTo>
                <a:lnTo>
                  <a:pt x="566550" y="687070"/>
                </a:lnTo>
                <a:lnTo>
                  <a:pt x="567812" y="688340"/>
                </a:lnTo>
                <a:lnTo>
                  <a:pt x="585477" y="702310"/>
                </a:lnTo>
                <a:lnTo>
                  <a:pt x="588001" y="704850"/>
                </a:lnTo>
                <a:lnTo>
                  <a:pt x="596932" y="708660"/>
                </a:lnTo>
                <a:lnTo>
                  <a:pt x="606455" y="712470"/>
                </a:lnTo>
                <a:lnTo>
                  <a:pt x="616214" y="715010"/>
                </a:lnTo>
                <a:lnTo>
                  <a:pt x="633426" y="715010"/>
                </a:lnTo>
                <a:lnTo>
                  <a:pt x="655744" y="709930"/>
                </a:lnTo>
                <a:lnTo>
                  <a:pt x="674750" y="698500"/>
                </a:lnTo>
                <a:lnTo>
                  <a:pt x="681071" y="690880"/>
                </a:lnTo>
                <a:lnTo>
                  <a:pt x="629641" y="690880"/>
                </a:lnTo>
                <a:lnTo>
                  <a:pt x="616392" y="688340"/>
                </a:lnTo>
                <a:lnTo>
                  <a:pt x="613079" y="687070"/>
                </a:lnTo>
                <a:close/>
              </a:path>
              <a:path w="1162684" h="715010">
                <a:moveTo>
                  <a:pt x="517754" y="659130"/>
                </a:moveTo>
                <a:lnTo>
                  <a:pt x="488318" y="659130"/>
                </a:lnTo>
                <a:lnTo>
                  <a:pt x="490684" y="665480"/>
                </a:lnTo>
                <a:lnTo>
                  <a:pt x="520336" y="693420"/>
                </a:lnTo>
                <a:lnTo>
                  <a:pt x="540052" y="695960"/>
                </a:lnTo>
                <a:lnTo>
                  <a:pt x="545099" y="695960"/>
                </a:lnTo>
                <a:lnTo>
                  <a:pt x="552670" y="694690"/>
                </a:lnTo>
                <a:lnTo>
                  <a:pt x="560241" y="690880"/>
                </a:lnTo>
                <a:lnTo>
                  <a:pt x="566550" y="687070"/>
                </a:lnTo>
                <a:lnTo>
                  <a:pt x="613079" y="687070"/>
                </a:lnTo>
                <a:lnTo>
                  <a:pt x="603143" y="683260"/>
                </a:lnTo>
                <a:lnTo>
                  <a:pt x="590020" y="673100"/>
                </a:lnTo>
                <a:lnTo>
                  <a:pt x="536267" y="673100"/>
                </a:lnTo>
                <a:lnTo>
                  <a:pt x="528696" y="671830"/>
                </a:lnTo>
                <a:lnTo>
                  <a:pt x="523649" y="666750"/>
                </a:lnTo>
                <a:lnTo>
                  <a:pt x="517754" y="659130"/>
                </a:lnTo>
                <a:close/>
              </a:path>
              <a:path w="1162684" h="715010">
                <a:moveTo>
                  <a:pt x="793676" y="519430"/>
                </a:moveTo>
                <a:lnTo>
                  <a:pt x="793676" y="521970"/>
                </a:lnTo>
                <a:lnTo>
                  <a:pt x="794938" y="524510"/>
                </a:lnTo>
                <a:lnTo>
                  <a:pt x="794938" y="527050"/>
                </a:lnTo>
                <a:lnTo>
                  <a:pt x="792808" y="547370"/>
                </a:lnTo>
                <a:lnTo>
                  <a:pt x="783581" y="563880"/>
                </a:lnTo>
                <a:lnTo>
                  <a:pt x="768676" y="576580"/>
                </a:lnTo>
                <a:lnTo>
                  <a:pt x="749513" y="581660"/>
                </a:lnTo>
                <a:lnTo>
                  <a:pt x="736895" y="581660"/>
                </a:lnTo>
                <a:lnTo>
                  <a:pt x="734765" y="601980"/>
                </a:lnTo>
                <a:lnTo>
                  <a:pt x="725538" y="618490"/>
                </a:lnTo>
                <a:lnTo>
                  <a:pt x="710633" y="629920"/>
                </a:lnTo>
                <a:lnTo>
                  <a:pt x="691469" y="636270"/>
                </a:lnTo>
                <a:lnTo>
                  <a:pt x="678851" y="636270"/>
                </a:lnTo>
                <a:lnTo>
                  <a:pt x="676722" y="655320"/>
                </a:lnTo>
                <a:lnTo>
                  <a:pt x="667495" y="673100"/>
                </a:lnTo>
                <a:lnTo>
                  <a:pt x="652590" y="684530"/>
                </a:lnTo>
                <a:lnTo>
                  <a:pt x="633426" y="690880"/>
                </a:lnTo>
                <a:lnTo>
                  <a:pt x="681071" y="690880"/>
                </a:lnTo>
                <a:lnTo>
                  <a:pt x="689498" y="680720"/>
                </a:lnTo>
                <a:lnTo>
                  <a:pt x="699040" y="660400"/>
                </a:lnTo>
                <a:lnTo>
                  <a:pt x="718756" y="652780"/>
                </a:lnTo>
                <a:lnTo>
                  <a:pt x="735633" y="641350"/>
                </a:lnTo>
                <a:lnTo>
                  <a:pt x="739661" y="636270"/>
                </a:lnTo>
                <a:lnTo>
                  <a:pt x="682637" y="636270"/>
                </a:lnTo>
                <a:lnTo>
                  <a:pt x="678851" y="635000"/>
                </a:lnTo>
                <a:lnTo>
                  <a:pt x="740668" y="635000"/>
                </a:lnTo>
                <a:lnTo>
                  <a:pt x="748724" y="624840"/>
                </a:lnTo>
                <a:lnTo>
                  <a:pt x="757084" y="605790"/>
                </a:lnTo>
                <a:lnTo>
                  <a:pt x="777509" y="598170"/>
                </a:lnTo>
                <a:lnTo>
                  <a:pt x="794622" y="585470"/>
                </a:lnTo>
                <a:lnTo>
                  <a:pt x="797836" y="581660"/>
                </a:lnTo>
                <a:lnTo>
                  <a:pt x="740680" y="581660"/>
                </a:lnTo>
                <a:lnTo>
                  <a:pt x="736895" y="580390"/>
                </a:lnTo>
                <a:lnTo>
                  <a:pt x="798907" y="580390"/>
                </a:lnTo>
                <a:lnTo>
                  <a:pt x="807477" y="570230"/>
                </a:lnTo>
                <a:lnTo>
                  <a:pt x="815127" y="549910"/>
                </a:lnTo>
                <a:lnTo>
                  <a:pt x="820174" y="549910"/>
                </a:lnTo>
                <a:lnTo>
                  <a:pt x="848210" y="542290"/>
                </a:lnTo>
                <a:lnTo>
                  <a:pt x="870331" y="524510"/>
                </a:lnTo>
                <a:lnTo>
                  <a:pt x="807556" y="524510"/>
                </a:lnTo>
                <a:lnTo>
                  <a:pt x="799985" y="521970"/>
                </a:lnTo>
                <a:lnTo>
                  <a:pt x="793676" y="519430"/>
                </a:lnTo>
                <a:close/>
              </a:path>
              <a:path w="1162684" h="715010">
                <a:moveTo>
                  <a:pt x="631895" y="565150"/>
                </a:moveTo>
                <a:lnTo>
                  <a:pt x="595572" y="565150"/>
                </a:lnTo>
                <a:lnTo>
                  <a:pt x="600619" y="567690"/>
                </a:lnTo>
                <a:lnTo>
                  <a:pt x="605666" y="571500"/>
                </a:lnTo>
                <a:lnTo>
                  <a:pt x="611561" y="579120"/>
                </a:lnTo>
                <a:lnTo>
                  <a:pt x="614026" y="589280"/>
                </a:lnTo>
                <a:lnTo>
                  <a:pt x="612941" y="598170"/>
                </a:lnTo>
                <a:lnTo>
                  <a:pt x="608190" y="607060"/>
                </a:lnTo>
                <a:lnTo>
                  <a:pt x="558979" y="664210"/>
                </a:lnTo>
                <a:lnTo>
                  <a:pt x="555194" y="669290"/>
                </a:lnTo>
                <a:lnTo>
                  <a:pt x="548885" y="671830"/>
                </a:lnTo>
                <a:lnTo>
                  <a:pt x="542576" y="673100"/>
                </a:lnTo>
                <a:lnTo>
                  <a:pt x="590020" y="673100"/>
                </a:lnTo>
                <a:lnTo>
                  <a:pt x="586739" y="670560"/>
                </a:lnTo>
                <a:lnTo>
                  <a:pt x="627117" y="623570"/>
                </a:lnTo>
                <a:lnTo>
                  <a:pt x="636620" y="605790"/>
                </a:lnTo>
                <a:lnTo>
                  <a:pt x="638789" y="586740"/>
                </a:lnTo>
                <a:lnTo>
                  <a:pt x="633860" y="567690"/>
                </a:lnTo>
                <a:lnTo>
                  <a:pt x="631895" y="565150"/>
                </a:lnTo>
                <a:close/>
              </a:path>
              <a:path w="1162684" h="715010">
                <a:moveTo>
                  <a:pt x="432032" y="615950"/>
                </a:moveTo>
                <a:lnTo>
                  <a:pt x="403777" y="615950"/>
                </a:lnTo>
                <a:lnTo>
                  <a:pt x="405669" y="626110"/>
                </a:lnTo>
                <a:lnTo>
                  <a:pt x="430709" y="657860"/>
                </a:lnTo>
                <a:lnTo>
                  <a:pt x="458035" y="666750"/>
                </a:lnTo>
                <a:lnTo>
                  <a:pt x="473176" y="666750"/>
                </a:lnTo>
                <a:lnTo>
                  <a:pt x="488318" y="659130"/>
                </a:lnTo>
                <a:lnTo>
                  <a:pt x="517754" y="659130"/>
                </a:lnTo>
                <a:lnTo>
                  <a:pt x="515289" y="648970"/>
                </a:lnTo>
                <a:lnTo>
                  <a:pt x="516064" y="642620"/>
                </a:lnTo>
                <a:lnTo>
                  <a:pt x="454249" y="642620"/>
                </a:lnTo>
                <a:lnTo>
                  <a:pt x="447940" y="640080"/>
                </a:lnTo>
                <a:lnTo>
                  <a:pt x="441631" y="635000"/>
                </a:lnTo>
                <a:lnTo>
                  <a:pt x="434316" y="624840"/>
                </a:lnTo>
                <a:lnTo>
                  <a:pt x="432032" y="615950"/>
                </a:lnTo>
                <a:close/>
              </a:path>
              <a:path w="1162684" h="715010">
                <a:moveTo>
                  <a:pt x="566911" y="513080"/>
                </a:moveTo>
                <a:lnTo>
                  <a:pt x="528696" y="513080"/>
                </a:lnTo>
                <a:lnTo>
                  <a:pt x="536267" y="515620"/>
                </a:lnTo>
                <a:lnTo>
                  <a:pt x="541314" y="520700"/>
                </a:lnTo>
                <a:lnTo>
                  <a:pt x="548629" y="530860"/>
                </a:lnTo>
                <a:lnTo>
                  <a:pt x="551566" y="542290"/>
                </a:lnTo>
                <a:lnTo>
                  <a:pt x="550009" y="554990"/>
                </a:lnTo>
                <a:lnTo>
                  <a:pt x="543838" y="565150"/>
                </a:lnTo>
                <a:lnTo>
                  <a:pt x="485794" y="632460"/>
                </a:lnTo>
                <a:lnTo>
                  <a:pt x="480747" y="638810"/>
                </a:lnTo>
                <a:lnTo>
                  <a:pt x="473176" y="642620"/>
                </a:lnTo>
                <a:lnTo>
                  <a:pt x="516064" y="642620"/>
                </a:lnTo>
                <a:lnTo>
                  <a:pt x="516374" y="640080"/>
                </a:lnTo>
                <a:lnTo>
                  <a:pt x="521125" y="631190"/>
                </a:lnTo>
                <a:lnTo>
                  <a:pt x="570336" y="574040"/>
                </a:lnTo>
                <a:lnTo>
                  <a:pt x="575383" y="568960"/>
                </a:lnTo>
                <a:lnTo>
                  <a:pt x="581692" y="565150"/>
                </a:lnTo>
                <a:lnTo>
                  <a:pt x="631895" y="565150"/>
                </a:lnTo>
                <a:lnTo>
                  <a:pt x="622070" y="552450"/>
                </a:lnTo>
                <a:lnTo>
                  <a:pt x="614992" y="547370"/>
                </a:lnTo>
                <a:lnTo>
                  <a:pt x="607086" y="543560"/>
                </a:lnTo>
                <a:lnTo>
                  <a:pt x="598470" y="541020"/>
                </a:lnTo>
                <a:lnTo>
                  <a:pt x="576645" y="541020"/>
                </a:lnTo>
                <a:lnTo>
                  <a:pt x="574752" y="530860"/>
                </a:lnTo>
                <a:lnTo>
                  <a:pt x="570967" y="519430"/>
                </a:lnTo>
                <a:lnTo>
                  <a:pt x="566911" y="513080"/>
                </a:lnTo>
                <a:close/>
              </a:path>
              <a:path w="1162684" h="715010">
                <a:moveTo>
                  <a:pt x="346933" y="563880"/>
                </a:moveTo>
                <a:lnTo>
                  <a:pt x="319235" y="563880"/>
                </a:lnTo>
                <a:lnTo>
                  <a:pt x="321325" y="575310"/>
                </a:lnTo>
                <a:lnTo>
                  <a:pt x="348395" y="610870"/>
                </a:lnTo>
                <a:lnTo>
                  <a:pt x="379802" y="619760"/>
                </a:lnTo>
                <a:lnTo>
                  <a:pt x="391159" y="619760"/>
                </a:lnTo>
                <a:lnTo>
                  <a:pt x="397468" y="618490"/>
                </a:lnTo>
                <a:lnTo>
                  <a:pt x="403777" y="615950"/>
                </a:lnTo>
                <a:lnTo>
                  <a:pt x="432032" y="615950"/>
                </a:lnTo>
                <a:lnTo>
                  <a:pt x="431379" y="613410"/>
                </a:lnTo>
                <a:lnTo>
                  <a:pt x="432936" y="600710"/>
                </a:lnTo>
                <a:lnTo>
                  <a:pt x="436022" y="595630"/>
                </a:lnTo>
                <a:lnTo>
                  <a:pt x="382326" y="595630"/>
                </a:lnTo>
                <a:lnTo>
                  <a:pt x="368091" y="593090"/>
                </a:lnTo>
                <a:lnTo>
                  <a:pt x="356459" y="584200"/>
                </a:lnTo>
                <a:lnTo>
                  <a:pt x="348612" y="572770"/>
                </a:lnTo>
                <a:lnTo>
                  <a:pt x="346933" y="563880"/>
                </a:lnTo>
                <a:close/>
              </a:path>
              <a:path w="1162684" h="715010">
                <a:moveTo>
                  <a:pt x="489954" y="454660"/>
                </a:moveTo>
                <a:lnTo>
                  <a:pt x="448216" y="454660"/>
                </a:lnTo>
                <a:lnTo>
                  <a:pt x="454565" y="457200"/>
                </a:lnTo>
                <a:lnTo>
                  <a:pt x="460440" y="459740"/>
                </a:lnTo>
                <a:lnTo>
                  <a:pt x="465605" y="463550"/>
                </a:lnTo>
                <a:lnTo>
                  <a:pt x="474537" y="474980"/>
                </a:lnTo>
                <a:lnTo>
                  <a:pt x="478381" y="488950"/>
                </a:lnTo>
                <a:lnTo>
                  <a:pt x="476784" y="502920"/>
                </a:lnTo>
                <a:lnTo>
                  <a:pt x="411348" y="582930"/>
                </a:lnTo>
                <a:lnTo>
                  <a:pt x="386111" y="595630"/>
                </a:lnTo>
                <a:lnTo>
                  <a:pt x="436022" y="595630"/>
                </a:lnTo>
                <a:lnTo>
                  <a:pt x="497151" y="523240"/>
                </a:lnTo>
                <a:lnTo>
                  <a:pt x="521125" y="513080"/>
                </a:lnTo>
                <a:lnTo>
                  <a:pt x="566911" y="513080"/>
                </a:lnTo>
                <a:lnTo>
                  <a:pt x="565288" y="510540"/>
                </a:lnTo>
                <a:lnTo>
                  <a:pt x="557717" y="501650"/>
                </a:lnTo>
                <a:lnTo>
                  <a:pt x="549496" y="496570"/>
                </a:lnTo>
                <a:lnTo>
                  <a:pt x="540210" y="491490"/>
                </a:lnTo>
                <a:lnTo>
                  <a:pt x="535212" y="490220"/>
                </a:lnTo>
                <a:lnTo>
                  <a:pt x="502198" y="490220"/>
                </a:lnTo>
                <a:lnTo>
                  <a:pt x="500798" y="477520"/>
                </a:lnTo>
                <a:lnTo>
                  <a:pt x="496677" y="466090"/>
                </a:lnTo>
                <a:lnTo>
                  <a:pt x="489954" y="454660"/>
                </a:lnTo>
                <a:close/>
              </a:path>
              <a:path w="1162684" h="715010">
                <a:moveTo>
                  <a:pt x="204299" y="349250"/>
                </a:moveTo>
                <a:lnTo>
                  <a:pt x="174127" y="349250"/>
                </a:lnTo>
                <a:lnTo>
                  <a:pt x="256145" y="445770"/>
                </a:lnTo>
                <a:lnTo>
                  <a:pt x="257407" y="448310"/>
                </a:lnTo>
                <a:lnTo>
                  <a:pt x="259930" y="449580"/>
                </a:lnTo>
                <a:lnTo>
                  <a:pt x="242265" y="469900"/>
                </a:lnTo>
                <a:lnTo>
                  <a:pt x="229923" y="491490"/>
                </a:lnTo>
                <a:lnTo>
                  <a:pt x="232683" y="538480"/>
                </a:lnTo>
                <a:lnTo>
                  <a:pt x="266082" y="568960"/>
                </a:lnTo>
                <a:lnTo>
                  <a:pt x="287690" y="572770"/>
                </a:lnTo>
                <a:lnTo>
                  <a:pt x="295261" y="572770"/>
                </a:lnTo>
                <a:lnTo>
                  <a:pt x="301669" y="571500"/>
                </a:lnTo>
                <a:lnTo>
                  <a:pt x="307721" y="570230"/>
                </a:lnTo>
                <a:lnTo>
                  <a:pt x="313538" y="567690"/>
                </a:lnTo>
                <a:lnTo>
                  <a:pt x="319235" y="563880"/>
                </a:lnTo>
                <a:lnTo>
                  <a:pt x="346933" y="563880"/>
                </a:lnTo>
                <a:lnTo>
                  <a:pt x="345733" y="557530"/>
                </a:lnTo>
                <a:lnTo>
                  <a:pt x="346404" y="551180"/>
                </a:lnTo>
                <a:lnTo>
                  <a:pt x="347516" y="547370"/>
                </a:lnTo>
                <a:lnTo>
                  <a:pt x="288952" y="547370"/>
                </a:lnTo>
                <a:lnTo>
                  <a:pt x="274717" y="544830"/>
                </a:lnTo>
                <a:lnTo>
                  <a:pt x="263085" y="535940"/>
                </a:lnTo>
                <a:lnTo>
                  <a:pt x="255238" y="524510"/>
                </a:lnTo>
                <a:lnTo>
                  <a:pt x="252360" y="509270"/>
                </a:lnTo>
                <a:lnTo>
                  <a:pt x="253030" y="502920"/>
                </a:lnTo>
                <a:lnTo>
                  <a:pt x="254883" y="496570"/>
                </a:lnTo>
                <a:lnTo>
                  <a:pt x="261192" y="485140"/>
                </a:lnTo>
                <a:lnTo>
                  <a:pt x="308799" y="431800"/>
                </a:lnTo>
                <a:lnTo>
                  <a:pt x="275072" y="431800"/>
                </a:lnTo>
                <a:lnTo>
                  <a:pt x="273810" y="430530"/>
                </a:lnTo>
                <a:lnTo>
                  <a:pt x="204299" y="349250"/>
                </a:lnTo>
                <a:close/>
              </a:path>
              <a:path w="1162684" h="715010">
                <a:moveTo>
                  <a:pt x="405424" y="397510"/>
                </a:moveTo>
                <a:lnTo>
                  <a:pt x="363675" y="397510"/>
                </a:lnTo>
                <a:lnTo>
                  <a:pt x="370023" y="400050"/>
                </a:lnTo>
                <a:lnTo>
                  <a:pt x="375899" y="402590"/>
                </a:lnTo>
                <a:lnTo>
                  <a:pt x="381064" y="406400"/>
                </a:lnTo>
                <a:lnTo>
                  <a:pt x="389995" y="417830"/>
                </a:lnTo>
                <a:lnTo>
                  <a:pt x="393840" y="431800"/>
                </a:lnTo>
                <a:lnTo>
                  <a:pt x="392243" y="447040"/>
                </a:lnTo>
                <a:lnTo>
                  <a:pt x="317974" y="534670"/>
                </a:lnTo>
                <a:lnTo>
                  <a:pt x="292737" y="547370"/>
                </a:lnTo>
                <a:lnTo>
                  <a:pt x="347516" y="547370"/>
                </a:lnTo>
                <a:lnTo>
                  <a:pt x="412609" y="467360"/>
                </a:lnTo>
                <a:lnTo>
                  <a:pt x="433370" y="454660"/>
                </a:lnTo>
                <a:lnTo>
                  <a:pt x="489954" y="454660"/>
                </a:lnTo>
                <a:lnTo>
                  <a:pt x="480747" y="444500"/>
                </a:lnTo>
                <a:lnTo>
                  <a:pt x="471776" y="436880"/>
                </a:lnTo>
                <a:lnTo>
                  <a:pt x="464427" y="433070"/>
                </a:lnTo>
                <a:lnTo>
                  <a:pt x="417657" y="433070"/>
                </a:lnTo>
                <a:lnTo>
                  <a:pt x="415547" y="419100"/>
                </a:lnTo>
                <a:lnTo>
                  <a:pt x="411190" y="407670"/>
                </a:lnTo>
                <a:lnTo>
                  <a:pt x="405424" y="397510"/>
                </a:lnTo>
                <a:close/>
              </a:path>
              <a:path w="1162684" h="715010">
                <a:moveTo>
                  <a:pt x="589263" y="539750"/>
                </a:moveTo>
                <a:lnTo>
                  <a:pt x="580430" y="539750"/>
                </a:lnTo>
                <a:lnTo>
                  <a:pt x="576645" y="541020"/>
                </a:lnTo>
                <a:lnTo>
                  <a:pt x="598470" y="541020"/>
                </a:lnTo>
                <a:lnTo>
                  <a:pt x="589263" y="539750"/>
                </a:lnTo>
                <a:close/>
              </a:path>
              <a:path w="1162684" h="715010">
                <a:moveTo>
                  <a:pt x="673457" y="248920"/>
                </a:moveTo>
                <a:lnTo>
                  <a:pt x="633426" y="248920"/>
                </a:lnTo>
                <a:lnTo>
                  <a:pt x="647306" y="261620"/>
                </a:lnTo>
                <a:lnTo>
                  <a:pt x="850457" y="436880"/>
                </a:lnTo>
                <a:lnTo>
                  <a:pt x="856352" y="443230"/>
                </a:lnTo>
                <a:lnTo>
                  <a:pt x="860710" y="450850"/>
                </a:lnTo>
                <a:lnTo>
                  <a:pt x="863411" y="459740"/>
                </a:lnTo>
                <a:lnTo>
                  <a:pt x="864337" y="468630"/>
                </a:lnTo>
                <a:lnTo>
                  <a:pt x="864337" y="473710"/>
                </a:lnTo>
                <a:lnTo>
                  <a:pt x="862228" y="491490"/>
                </a:lnTo>
                <a:lnTo>
                  <a:pt x="853139" y="508000"/>
                </a:lnTo>
                <a:lnTo>
                  <a:pt x="838608" y="519430"/>
                </a:lnTo>
                <a:lnTo>
                  <a:pt x="820174" y="524510"/>
                </a:lnTo>
                <a:lnTo>
                  <a:pt x="870331" y="524510"/>
                </a:lnTo>
                <a:lnTo>
                  <a:pt x="884408" y="499110"/>
                </a:lnTo>
                <a:lnTo>
                  <a:pt x="888312" y="471170"/>
                </a:lnTo>
                <a:lnTo>
                  <a:pt x="888312" y="462280"/>
                </a:lnTo>
                <a:lnTo>
                  <a:pt x="898406" y="449580"/>
                </a:lnTo>
                <a:lnTo>
                  <a:pt x="912554" y="433070"/>
                </a:lnTo>
                <a:lnTo>
                  <a:pt x="882003" y="433070"/>
                </a:lnTo>
                <a:lnTo>
                  <a:pt x="878217" y="426720"/>
                </a:lnTo>
                <a:lnTo>
                  <a:pt x="868123" y="416560"/>
                </a:lnTo>
                <a:lnTo>
                  <a:pt x="673457" y="248920"/>
                </a:lnTo>
                <a:close/>
              </a:path>
              <a:path w="1162684" h="715010">
                <a:moveTo>
                  <a:pt x="519863" y="487680"/>
                </a:moveTo>
                <a:lnTo>
                  <a:pt x="513554" y="487680"/>
                </a:lnTo>
                <a:lnTo>
                  <a:pt x="508507" y="488950"/>
                </a:lnTo>
                <a:lnTo>
                  <a:pt x="502198" y="490220"/>
                </a:lnTo>
                <a:lnTo>
                  <a:pt x="535212" y="490220"/>
                </a:lnTo>
                <a:lnTo>
                  <a:pt x="530214" y="488950"/>
                </a:lnTo>
                <a:lnTo>
                  <a:pt x="519863" y="487680"/>
                </a:lnTo>
                <a:close/>
              </a:path>
              <a:path w="1162684" h="715010">
                <a:moveTo>
                  <a:pt x="451469" y="429260"/>
                </a:moveTo>
                <a:lnTo>
                  <a:pt x="432798" y="429260"/>
                </a:lnTo>
                <a:lnTo>
                  <a:pt x="425227" y="430530"/>
                </a:lnTo>
                <a:lnTo>
                  <a:pt x="417657" y="433070"/>
                </a:lnTo>
                <a:lnTo>
                  <a:pt x="464427" y="433070"/>
                </a:lnTo>
                <a:lnTo>
                  <a:pt x="461978" y="431800"/>
                </a:lnTo>
                <a:lnTo>
                  <a:pt x="451469" y="429260"/>
                </a:lnTo>
                <a:close/>
              </a:path>
              <a:path w="1162684" h="715010">
                <a:moveTo>
                  <a:pt x="896176" y="152400"/>
                </a:moveTo>
                <a:lnTo>
                  <a:pt x="865599" y="152400"/>
                </a:lnTo>
                <a:lnTo>
                  <a:pt x="938784" y="270510"/>
                </a:lnTo>
                <a:lnTo>
                  <a:pt x="972853" y="327660"/>
                </a:lnTo>
                <a:lnTo>
                  <a:pt x="882003" y="433070"/>
                </a:lnTo>
                <a:lnTo>
                  <a:pt x="912554" y="433070"/>
                </a:lnTo>
                <a:lnTo>
                  <a:pt x="985471" y="347980"/>
                </a:lnTo>
                <a:lnTo>
                  <a:pt x="1047628" y="347980"/>
                </a:lnTo>
                <a:lnTo>
                  <a:pt x="1070367" y="334010"/>
                </a:lnTo>
                <a:lnTo>
                  <a:pt x="1013231" y="334010"/>
                </a:lnTo>
                <a:lnTo>
                  <a:pt x="1006922" y="331470"/>
                </a:lnTo>
                <a:lnTo>
                  <a:pt x="1001874" y="326390"/>
                </a:lnTo>
                <a:lnTo>
                  <a:pt x="994304" y="313690"/>
                </a:lnTo>
                <a:lnTo>
                  <a:pt x="896176" y="152400"/>
                </a:lnTo>
                <a:close/>
              </a:path>
              <a:path w="1162684" h="715010">
                <a:moveTo>
                  <a:pt x="366928" y="372110"/>
                </a:moveTo>
                <a:lnTo>
                  <a:pt x="355828" y="372110"/>
                </a:lnTo>
                <a:lnTo>
                  <a:pt x="342658" y="373380"/>
                </a:lnTo>
                <a:lnTo>
                  <a:pt x="329961" y="377190"/>
                </a:lnTo>
                <a:lnTo>
                  <a:pt x="318210" y="384810"/>
                </a:lnTo>
                <a:lnTo>
                  <a:pt x="307879" y="393700"/>
                </a:lnTo>
                <a:lnTo>
                  <a:pt x="275072" y="431800"/>
                </a:lnTo>
                <a:lnTo>
                  <a:pt x="308799" y="431800"/>
                </a:lnTo>
                <a:lnTo>
                  <a:pt x="328068" y="410210"/>
                </a:lnTo>
                <a:lnTo>
                  <a:pt x="334200" y="405130"/>
                </a:lnTo>
                <a:lnTo>
                  <a:pt x="341159" y="401320"/>
                </a:lnTo>
                <a:lnTo>
                  <a:pt x="348829" y="398780"/>
                </a:lnTo>
                <a:lnTo>
                  <a:pt x="357090" y="397510"/>
                </a:lnTo>
                <a:lnTo>
                  <a:pt x="405424" y="397510"/>
                </a:lnTo>
                <a:lnTo>
                  <a:pt x="404703" y="396240"/>
                </a:lnTo>
                <a:lnTo>
                  <a:pt x="396206" y="387350"/>
                </a:lnTo>
                <a:lnTo>
                  <a:pt x="387235" y="381000"/>
                </a:lnTo>
                <a:lnTo>
                  <a:pt x="377436" y="375920"/>
                </a:lnTo>
                <a:lnTo>
                  <a:pt x="366928" y="372110"/>
                </a:lnTo>
                <a:close/>
              </a:path>
              <a:path w="1162684" h="715010">
                <a:moveTo>
                  <a:pt x="542448" y="162560"/>
                </a:moveTo>
                <a:lnTo>
                  <a:pt x="477888" y="162560"/>
                </a:lnTo>
                <a:lnTo>
                  <a:pt x="494410" y="165100"/>
                </a:lnTo>
                <a:lnTo>
                  <a:pt x="502198" y="167640"/>
                </a:lnTo>
                <a:lnTo>
                  <a:pt x="432798" y="248920"/>
                </a:lnTo>
                <a:lnTo>
                  <a:pt x="414344" y="289560"/>
                </a:lnTo>
                <a:lnTo>
                  <a:pt x="413871" y="304800"/>
                </a:lnTo>
                <a:lnTo>
                  <a:pt x="416414" y="320040"/>
                </a:lnTo>
                <a:lnTo>
                  <a:pt x="440369" y="356870"/>
                </a:lnTo>
                <a:lnTo>
                  <a:pt x="476390" y="373380"/>
                </a:lnTo>
                <a:lnTo>
                  <a:pt x="489580" y="374650"/>
                </a:lnTo>
                <a:lnTo>
                  <a:pt x="495889" y="374650"/>
                </a:lnTo>
                <a:lnTo>
                  <a:pt x="510715" y="372110"/>
                </a:lnTo>
                <a:lnTo>
                  <a:pt x="524595" y="367030"/>
                </a:lnTo>
                <a:lnTo>
                  <a:pt x="537055" y="358140"/>
                </a:lnTo>
                <a:lnTo>
                  <a:pt x="546302" y="349250"/>
                </a:lnTo>
                <a:lnTo>
                  <a:pt x="490841" y="349250"/>
                </a:lnTo>
                <a:lnTo>
                  <a:pt x="481614" y="347980"/>
                </a:lnTo>
                <a:lnTo>
                  <a:pt x="444253" y="321310"/>
                </a:lnTo>
                <a:lnTo>
                  <a:pt x="438950" y="303530"/>
                </a:lnTo>
                <a:lnTo>
                  <a:pt x="440980" y="284480"/>
                </a:lnTo>
                <a:lnTo>
                  <a:pt x="450464" y="266700"/>
                </a:lnTo>
                <a:lnTo>
                  <a:pt x="451725" y="265430"/>
                </a:lnTo>
                <a:lnTo>
                  <a:pt x="542448" y="162560"/>
                </a:lnTo>
                <a:close/>
              </a:path>
              <a:path w="1162684" h="715010">
                <a:moveTo>
                  <a:pt x="170342" y="0"/>
                </a:moveTo>
                <a:lnTo>
                  <a:pt x="157723" y="20320"/>
                </a:lnTo>
                <a:lnTo>
                  <a:pt x="12618" y="257810"/>
                </a:lnTo>
                <a:lnTo>
                  <a:pt x="0" y="279400"/>
                </a:lnTo>
                <a:lnTo>
                  <a:pt x="21450" y="292100"/>
                </a:lnTo>
                <a:lnTo>
                  <a:pt x="118608" y="351790"/>
                </a:lnTo>
                <a:lnTo>
                  <a:pt x="132428" y="358140"/>
                </a:lnTo>
                <a:lnTo>
                  <a:pt x="146841" y="359410"/>
                </a:lnTo>
                <a:lnTo>
                  <a:pt x="161016" y="356870"/>
                </a:lnTo>
                <a:lnTo>
                  <a:pt x="174127" y="349250"/>
                </a:lnTo>
                <a:lnTo>
                  <a:pt x="204299" y="349250"/>
                </a:lnTo>
                <a:lnTo>
                  <a:pt x="191265" y="334010"/>
                </a:lnTo>
                <a:lnTo>
                  <a:pt x="140058" y="334010"/>
                </a:lnTo>
                <a:lnTo>
                  <a:pt x="135011" y="332740"/>
                </a:lnTo>
                <a:lnTo>
                  <a:pt x="131226" y="330200"/>
                </a:lnTo>
                <a:lnTo>
                  <a:pt x="34068" y="270510"/>
                </a:lnTo>
                <a:lnTo>
                  <a:pt x="177912" y="33020"/>
                </a:lnTo>
                <a:lnTo>
                  <a:pt x="224009" y="33020"/>
                </a:lnTo>
                <a:lnTo>
                  <a:pt x="191792" y="12700"/>
                </a:lnTo>
                <a:lnTo>
                  <a:pt x="170342" y="0"/>
                </a:lnTo>
                <a:close/>
              </a:path>
              <a:path w="1162684" h="715010">
                <a:moveTo>
                  <a:pt x="1047628" y="347980"/>
                </a:moveTo>
                <a:lnTo>
                  <a:pt x="985471" y="347980"/>
                </a:lnTo>
                <a:lnTo>
                  <a:pt x="998796" y="355600"/>
                </a:lnTo>
                <a:lnTo>
                  <a:pt x="1013536" y="359410"/>
                </a:lnTo>
                <a:lnTo>
                  <a:pt x="1028749" y="356870"/>
                </a:lnTo>
                <a:lnTo>
                  <a:pt x="1043493" y="350520"/>
                </a:lnTo>
                <a:lnTo>
                  <a:pt x="1047628" y="347980"/>
                </a:lnTo>
                <a:close/>
              </a:path>
              <a:path w="1162684" h="715010">
                <a:moveTo>
                  <a:pt x="632164" y="213360"/>
                </a:moveTo>
                <a:lnTo>
                  <a:pt x="528696" y="331470"/>
                </a:lnTo>
                <a:lnTo>
                  <a:pt x="494627" y="349250"/>
                </a:lnTo>
                <a:lnTo>
                  <a:pt x="546302" y="349250"/>
                </a:lnTo>
                <a:lnTo>
                  <a:pt x="547623" y="347980"/>
                </a:lnTo>
                <a:lnTo>
                  <a:pt x="633426" y="248920"/>
                </a:lnTo>
                <a:lnTo>
                  <a:pt x="673457" y="248920"/>
                </a:lnTo>
                <a:lnTo>
                  <a:pt x="632164" y="213360"/>
                </a:lnTo>
                <a:close/>
              </a:path>
              <a:path w="1162684" h="715010">
                <a:moveTo>
                  <a:pt x="224009" y="33020"/>
                </a:moveTo>
                <a:lnTo>
                  <a:pt x="177912" y="33020"/>
                </a:lnTo>
                <a:lnTo>
                  <a:pt x="273810" y="92710"/>
                </a:lnTo>
                <a:lnTo>
                  <a:pt x="280375" y="97790"/>
                </a:lnTo>
                <a:lnTo>
                  <a:pt x="284693" y="105410"/>
                </a:lnTo>
                <a:lnTo>
                  <a:pt x="286408" y="113030"/>
                </a:lnTo>
                <a:lnTo>
                  <a:pt x="285166" y="120650"/>
                </a:lnTo>
                <a:lnTo>
                  <a:pt x="167818" y="314960"/>
                </a:lnTo>
                <a:lnTo>
                  <a:pt x="150153" y="332740"/>
                </a:lnTo>
                <a:lnTo>
                  <a:pt x="143844" y="332740"/>
                </a:lnTo>
                <a:lnTo>
                  <a:pt x="140058" y="334010"/>
                </a:lnTo>
                <a:lnTo>
                  <a:pt x="191265" y="334010"/>
                </a:lnTo>
                <a:lnTo>
                  <a:pt x="188007" y="330200"/>
                </a:lnTo>
                <a:lnTo>
                  <a:pt x="297784" y="148590"/>
                </a:lnTo>
                <a:lnTo>
                  <a:pt x="519475" y="148590"/>
                </a:lnTo>
                <a:lnTo>
                  <a:pt x="502546" y="143510"/>
                </a:lnTo>
                <a:lnTo>
                  <a:pt x="370378" y="143510"/>
                </a:lnTo>
                <a:lnTo>
                  <a:pt x="349834" y="139700"/>
                </a:lnTo>
                <a:lnTo>
                  <a:pt x="329763" y="134620"/>
                </a:lnTo>
                <a:lnTo>
                  <a:pt x="310403" y="127000"/>
                </a:lnTo>
                <a:lnTo>
                  <a:pt x="311664" y="119380"/>
                </a:lnTo>
                <a:lnTo>
                  <a:pt x="311664" y="111760"/>
                </a:lnTo>
                <a:lnTo>
                  <a:pt x="286428" y="72390"/>
                </a:lnTo>
                <a:lnTo>
                  <a:pt x="224009" y="33020"/>
                </a:lnTo>
                <a:close/>
              </a:path>
              <a:path w="1162684" h="715010">
                <a:moveTo>
                  <a:pt x="1015807" y="33020"/>
                </a:moveTo>
                <a:lnTo>
                  <a:pt x="986733" y="33020"/>
                </a:lnTo>
                <a:lnTo>
                  <a:pt x="1129296" y="270510"/>
                </a:lnTo>
                <a:lnTo>
                  <a:pt x="1032137" y="330200"/>
                </a:lnTo>
                <a:lnTo>
                  <a:pt x="1028351" y="332740"/>
                </a:lnTo>
                <a:lnTo>
                  <a:pt x="1023304" y="334010"/>
                </a:lnTo>
                <a:lnTo>
                  <a:pt x="1070367" y="334010"/>
                </a:lnTo>
                <a:lnTo>
                  <a:pt x="1140653" y="290830"/>
                </a:lnTo>
                <a:lnTo>
                  <a:pt x="1162103" y="278130"/>
                </a:lnTo>
                <a:lnTo>
                  <a:pt x="1150747" y="257810"/>
                </a:lnTo>
                <a:lnTo>
                  <a:pt x="1015807" y="33020"/>
                </a:lnTo>
                <a:close/>
              </a:path>
              <a:path w="1162684" h="715010">
                <a:moveTo>
                  <a:pt x="704117" y="135890"/>
                </a:moveTo>
                <a:lnTo>
                  <a:pt x="596833" y="135890"/>
                </a:lnTo>
                <a:lnTo>
                  <a:pt x="598095" y="137160"/>
                </a:lnTo>
                <a:lnTo>
                  <a:pt x="600619" y="137160"/>
                </a:lnTo>
                <a:lnTo>
                  <a:pt x="685633" y="157480"/>
                </a:lnTo>
                <a:lnTo>
                  <a:pt x="728555" y="165100"/>
                </a:lnTo>
                <a:lnTo>
                  <a:pt x="773487" y="168910"/>
                </a:lnTo>
                <a:lnTo>
                  <a:pt x="797106" y="167640"/>
                </a:lnTo>
                <a:lnTo>
                  <a:pt x="820489" y="165100"/>
                </a:lnTo>
                <a:lnTo>
                  <a:pt x="843399" y="160020"/>
                </a:lnTo>
                <a:lnTo>
                  <a:pt x="865599" y="152400"/>
                </a:lnTo>
                <a:lnTo>
                  <a:pt x="896176" y="152400"/>
                </a:lnTo>
                <a:lnTo>
                  <a:pt x="891546" y="144780"/>
                </a:lnTo>
                <a:lnTo>
                  <a:pt x="774749" y="144780"/>
                </a:lnTo>
                <a:lnTo>
                  <a:pt x="746378" y="142240"/>
                </a:lnTo>
                <a:lnTo>
                  <a:pt x="718125" y="138430"/>
                </a:lnTo>
                <a:lnTo>
                  <a:pt x="704117" y="135890"/>
                </a:lnTo>
                <a:close/>
              </a:path>
              <a:path w="1162684" h="715010">
                <a:moveTo>
                  <a:pt x="519475" y="148590"/>
                </a:moveTo>
                <a:lnTo>
                  <a:pt x="297784" y="148590"/>
                </a:lnTo>
                <a:lnTo>
                  <a:pt x="319255" y="157480"/>
                </a:lnTo>
                <a:lnTo>
                  <a:pt x="341790" y="163830"/>
                </a:lnTo>
                <a:lnTo>
                  <a:pt x="365035" y="166370"/>
                </a:lnTo>
                <a:lnTo>
                  <a:pt x="388635" y="167640"/>
                </a:lnTo>
                <a:lnTo>
                  <a:pt x="407522" y="166370"/>
                </a:lnTo>
                <a:lnTo>
                  <a:pt x="426174" y="166370"/>
                </a:lnTo>
                <a:lnTo>
                  <a:pt x="444352" y="163830"/>
                </a:lnTo>
                <a:lnTo>
                  <a:pt x="461820" y="162560"/>
                </a:lnTo>
                <a:lnTo>
                  <a:pt x="542448" y="162560"/>
                </a:lnTo>
                <a:lnTo>
                  <a:pt x="551408" y="152400"/>
                </a:lnTo>
                <a:lnTo>
                  <a:pt x="554149" y="149860"/>
                </a:lnTo>
                <a:lnTo>
                  <a:pt x="523648" y="149860"/>
                </a:lnTo>
                <a:lnTo>
                  <a:pt x="519475" y="148590"/>
                </a:lnTo>
                <a:close/>
              </a:path>
              <a:path w="1162684" h="715010">
                <a:moveTo>
                  <a:pt x="606928" y="113030"/>
                </a:moveTo>
                <a:lnTo>
                  <a:pt x="590524" y="113030"/>
                </a:lnTo>
                <a:lnTo>
                  <a:pt x="574555" y="114300"/>
                </a:lnTo>
                <a:lnTo>
                  <a:pt x="559295" y="119380"/>
                </a:lnTo>
                <a:lnTo>
                  <a:pt x="545454" y="127000"/>
                </a:lnTo>
                <a:lnTo>
                  <a:pt x="533743" y="138430"/>
                </a:lnTo>
                <a:lnTo>
                  <a:pt x="523648" y="149860"/>
                </a:lnTo>
                <a:lnTo>
                  <a:pt x="554149" y="149860"/>
                </a:lnTo>
                <a:lnTo>
                  <a:pt x="559630" y="144780"/>
                </a:lnTo>
                <a:lnTo>
                  <a:pt x="568916" y="139700"/>
                </a:lnTo>
                <a:lnTo>
                  <a:pt x="578912" y="137160"/>
                </a:lnTo>
                <a:lnTo>
                  <a:pt x="589263" y="135890"/>
                </a:lnTo>
                <a:lnTo>
                  <a:pt x="704117" y="135890"/>
                </a:lnTo>
                <a:lnTo>
                  <a:pt x="690109" y="133350"/>
                </a:lnTo>
                <a:lnTo>
                  <a:pt x="648982" y="121920"/>
                </a:lnTo>
                <a:lnTo>
                  <a:pt x="635161" y="119380"/>
                </a:lnTo>
                <a:lnTo>
                  <a:pt x="621103" y="115570"/>
                </a:lnTo>
                <a:lnTo>
                  <a:pt x="606928" y="113030"/>
                </a:lnTo>
                <a:close/>
              </a:path>
              <a:path w="1162684" h="715010">
                <a:moveTo>
                  <a:pt x="995565" y="0"/>
                </a:moveTo>
                <a:lnTo>
                  <a:pt x="878217" y="72390"/>
                </a:lnTo>
                <a:lnTo>
                  <a:pt x="854243" y="102870"/>
                </a:lnTo>
                <a:lnTo>
                  <a:pt x="852508" y="116840"/>
                </a:lnTo>
                <a:lnTo>
                  <a:pt x="853355" y="124460"/>
                </a:lnTo>
                <a:lnTo>
                  <a:pt x="855504" y="130810"/>
                </a:lnTo>
                <a:lnTo>
                  <a:pt x="835611" y="137160"/>
                </a:lnTo>
                <a:lnTo>
                  <a:pt x="815600" y="140970"/>
                </a:lnTo>
                <a:lnTo>
                  <a:pt x="795352" y="143510"/>
                </a:lnTo>
                <a:lnTo>
                  <a:pt x="774749" y="144780"/>
                </a:lnTo>
                <a:lnTo>
                  <a:pt x="891546" y="144780"/>
                </a:lnTo>
                <a:lnTo>
                  <a:pt x="880741" y="127000"/>
                </a:lnTo>
                <a:lnTo>
                  <a:pt x="877113" y="118110"/>
                </a:lnTo>
                <a:lnTo>
                  <a:pt x="877271" y="109220"/>
                </a:lnTo>
                <a:lnTo>
                  <a:pt x="880741" y="100330"/>
                </a:lnTo>
                <a:lnTo>
                  <a:pt x="887050" y="93980"/>
                </a:lnTo>
                <a:lnTo>
                  <a:pt x="888311" y="93980"/>
                </a:lnTo>
                <a:lnTo>
                  <a:pt x="888311" y="92710"/>
                </a:lnTo>
                <a:lnTo>
                  <a:pt x="889573" y="92710"/>
                </a:lnTo>
                <a:lnTo>
                  <a:pt x="986733" y="33020"/>
                </a:lnTo>
                <a:lnTo>
                  <a:pt x="1015807" y="33020"/>
                </a:lnTo>
                <a:lnTo>
                  <a:pt x="1008183" y="20320"/>
                </a:lnTo>
                <a:lnTo>
                  <a:pt x="995565" y="0"/>
                </a:lnTo>
                <a:close/>
              </a:path>
              <a:path w="1162684" h="715010">
                <a:moveTo>
                  <a:pt x="485143" y="139700"/>
                </a:moveTo>
                <a:lnTo>
                  <a:pt x="454249" y="139700"/>
                </a:lnTo>
                <a:lnTo>
                  <a:pt x="447940" y="140970"/>
                </a:lnTo>
                <a:lnTo>
                  <a:pt x="440369" y="140970"/>
                </a:lnTo>
                <a:lnTo>
                  <a:pt x="428066" y="142240"/>
                </a:lnTo>
                <a:lnTo>
                  <a:pt x="415764" y="142240"/>
                </a:lnTo>
                <a:lnTo>
                  <a:pt x="403461" y="143510"/>
                </a:lnTo>
                <a:lnTo>
                  <a:pt x="502546" y="143510"/>
                </a:lnTo>
                <a:lnTo>
                  <a:pt x="498254" y="142240"/>
                </a:lnTo>
                <a:lnTo>
                  <a:pt x="485143" y="139700"/>
                </a:lnTo>
                <a:close/>
              </a:path>
            </a:pathLst>
          </a:custGeom>
          <a:solidFill>
            <a:srgbClr val="16619B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 descr=""/>
          <p:cNvGrpSpPr/>
          <p:nvPr/>
        </p:nvGrpSpPr>
        <p:grpSpPr>
          <a:xfrm>
            <a:off x="6740649" y="2808593"/>
            <a:ext cx="1110615" cy="847725"/>
            <a:chOff x="6740649" y="2808593"/>
            <a:chExt cx="1110615" cy="847725"/>
          </a:xfrm>
        </p:grpSpPr>
        <p:sp>
          <p:nvSpPr>
            <p:cNvPr id="10" name="object 10" descr=""/>
            <p:cNvSpPr/>
            <p:nvPr/>
          </p:nvSpPr>
          <p:spPr>
            <a:xfrm>
              <a:off x="7483852" y="3049712"/>
              <a:ext cx="329565" cy="235585"/>
            </a:xfrm>
            <a:custGeom>
              <a:avLst/>
              <a:gdLst/>
              <a:ahLst/>
              <a:cxnLst/>
              <a:rect l="l" t="t" r="r" b="b"/>
              <a:pathLst>
                <a:path w="329565" h="235585">
                  <a:moveTo>
                    <a:pt x="190839" y="321"/>
                  </a:moveTo>
                  <a:lnTo>
                    <a:pt x="143330" y="0"/>
                  </a:lnTo>
                  <a:lnTo>
                    <a:pt x="96305" y="7818"/>
                  </a:lnTo>
                  <a:lnTo>
                    <a:pt x="50829" y="23783"/>
                  </a:lnTo>
                  <a:lnTo>
                    <a:pt x="10937" y="50941"/>
                  </a:lnTo>
                  <a:lnTo>
                    <a:pt x="0" y="87364"/>
                  </a:lnTo>
                  <a:lnTo>
                    <a:pt x="0" y="102586"/>
                  </a:lnTo>
                  <a:lnTo>
                    <a:pt x="25236" y="106818"/>
                  </a:lnTo>
                  <a:lnTo>
                    <a:pt x="25236" y="87364"/>
                  </a:lnTo>
                  <a:lnTo>
                    <a:pt x="25692" y="80061"/>
                  </a:lnTo>
                  <a:lnTo>
                    <a:pt x="60672" y="47111"/>
                  </a:lnTo>
                  <a:lnTo>
                    <a:pt x="112796" y="30243"/>
                  </a:lnTo>
                  <a:lnTo>
                    <a:pt x="166702" y="24839"/>
                  </a:lnTo>
                  <a:lnTo>
                    <a:pt x="220530" y="30886"/>
                  </a:lnTo>
                  <a:lnTo>
                    <a:pt x="279680" y="51174"/>
                  </a:lnTo>
                  <a:lnTo>
                    <a:pt x="304075" y="87365"/>
                  </a:lnTo>
                  <a:lnTo>
                    <a:pt x="304075" y="214242"/>
                  </a:lnTo>
                  <a:lnTo>
                    <a:pt x="323238" y="229686"/>
                  </a:lnTo>
                  <a:lnTo>
                    <a:pt x="329311" y="235159"/>
                  </a:lnTo>
                  <a:lnTo>
                    <a:pt x="329311" y="87365"/>
                  </a:lnTo>
                  <a:lnTo>
                    <a:pt x="328174" y="74705"/>
                  </a:lnTo>
                  <a:lnTo>
                    <a:pt x="297398" y="32492"/>
                  </a:lnTo>
                  <a:lnTo>
                    <a:pt x="237765" y="8778"/>
                  </a:lnTo>
                  <a:lnTo>
                    <a:pt x="190839" y="321"/>
                  </a:lnTo>
                  <a:close/>
                </a:path>
              </a:pathLst>
            </a:custGeom>
            <a:solidFill>
              <a:srgbClr val="16619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60244" y="2859152"/>
              <a:ext cx="176684" cy="176847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6778503" y="3049728"/>
              <a:ext cx="328295" cy="235585"/>
            </a:xfrm>
            <a:custGeom>
              <a:avLst/>
              <a:gdLst/>
              <a:ahLst/>
              <a:cxnLst/>
              <a:rect l="l" t="t" r="r" b="b"/>
              <a:pathLst>
                <a:path w="328295" h="235585">
                  <a:moveTo>
                    <a:pt x="189555" y="323"/>
                  </a:moveTo>
                  <a:lnTo>
                    <a:pt x="142053" y="0"/>
                  </a:lnTo>
                  <a:lnTo>
                    <a:pt x="95031" y="7819"/>
                  </a:lnTo>
                  <a:lnTo>
                    <a:pt x="49555" y="23788"/>
                  </a:lnTo>
                  <a:lnTo>
                    <a:pt x="9454" y="52284"/>
                  </a:lnTo>
                  <a:lnTo>
                    <a:pt x="0" y="87348"/>
                  </a:lnTo>
                  <a:lnTo>
                    <a:pt x="0" y="235142"/>
                  </a:lnTo>
                  <a:lnTo>
                    <a:pt x="25234" y="214236"/>
                  </a:lnTo>
                  <a:lnTo>
                    <a:pt x="25234" y="87348"/>
                  </a:lnTo>
                  <a:lnTo>
                    <a:pt x="25307" y="81864"/>
                  </a:lnTo>
                  <a:lnTo>
                    <a:pt x="53887" y="49305"/>
                  </a:lnTo>
                  <a:lnTo>
                    <a:pt x="111548" y="30217"/>
                  </a:lnTo>
                  <a:lnTo>
                    <a:pt x="165459" y="24817"/>
                  </a:lnTo>
                  <a:lnTo>
                    <a:pt x="219301" y="30861"/>
                  </a:lnTo>
                  <a:lnTo>
                    <a:pt x="278447" y="51147"/>
                  </a:lnTo>
                  <a:lnTo>
                    <a:pt x="302832" y="87348"/>
                  </a:lnTo>
                  <a:lnTo>
                    <a:pt x="302832" y="107012"/>
                  </a:lnTo>
                  <a:lnTo>
                    <a:pt x="328068" y="102759"/>
                  </a:lnTo>
                  <a:lnTo>
                    <a:pt x="323018" y="62760"/>
                  </a:lnTo>
                  <a:lnTo>
                    <a:pt x="296165" y="32429"/>
                  </a:lnTo>
                  <a:lnTo>
                    <a:pt x="236469" y="8781"/>
                  </a:lnTo>
                  <a:lnTo>
                    <a:pt x="189555" y="323"/>
                  </a:lnTo>
                  <a:close/>
                </a:path>
              </a:pathLst>
            </a:custGeom>
            <a:solidFill>
              <a:srgbClr val="16619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4209" y="2859152"/>
              <a:ext cx="176653" cy="176847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07516" y="2808593"/>
              <a:ext cx="176653" cy="176847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6740639" y="2999117"/>
              <a:ext cx="1110615" cy="657225"/>
            </a:xfrm>
            <a:custGeom>
              <a:avLst/>
              <a:gdLst/>
              <a:ahLst/>
              <a:cxnLst/>
              <a:rect l="l" t="t" r="r" b="b"/>
              <a:pathLst>
                <a:path w="1110615" h="657225">
                  <a:moveTo>
                    <a:pt x="719239" y="87426"/>
                  </a:moveTo>
                  <a:lnTo>
                    <a:pt x="700430" y="41795"/>
                  </a:lnTo>
                  <a:lnTo>
                    <a:pt x="627672" y="8788"/>
                  </a:lnTo>
                  <a:lnTo>
                    <a:pt x="580758" y="330"/>
                  </a:lnTo>
                  <a:lnTo>
                    <a:pt x="533260" y="0"/>
                  </a:lnTo>
                  <a:lnTo>
                    <a:pt x="486232" y="7823"/>
                  </a:lnTo>
                  <a:lnTo>
                    <a:pt x="440753" y="23799"/>
                  </a:lnTo>
                  <a:lnTo>
                    <a:pt x="400837" y="50965"/>
                  </a:lnTo>
                  <a:lnTo>
                    <a:pt x="389902" y="87426"/>
                  </a:lnTo>
                  <a:lnTo>
                    <a:pt x="389902" y="149898"/>
                  </a:lnTo>
                  <a:lnTo>
                    <a:pt x="415137" y="146761"/>
                  </a:lnTo>
                  <a:lnTo>
                    <a:pt x="415137" y="87426"/>
                  </a:lnTo>
                  <a:lnTo>
                    <a:pt x="415594" y="80124"/>
                  </a:lnTo>
                  <a:lnTo>
                    <a:pt x="450570" y="47167"/>
                  </a:lnTo>
                  <a:lnTo>
                    <a:pt x="502704" y="30302"/>
                  </a:lnTo>
                  <a:lnTo>
                    <a:pt x="556615" y="24892"/>
                  </a:lnTo>
                  <a:lnTo>
                    <a:pt x="610463" y="30937"/>
                  </a:lnTo>
                  <a:lnTo>
                    <a:pt x="669607" y="51231"/>
                  </a:lnTo>
                  <a:lnTo>
                    <a:pt x="693991" y="87426"/>
                  </a:lnTo>
                  <a:lnTo>
                    <a:pt x="693991" y="146634"/>
                  </a:lnTo>
                  <a:lnTo>
                    <a:pt x="719239" y="149720"/>
                  </a:lnTo>
                  <a:lnTo>
                    <a:pt x="719239" y="87426"/>
                  </a:lnTo>
                  <a:close/>
                </a:path>
                <a:path w="1110615" h="657225">
                  <a:moveTo>
                    <a:pt x="1110373" y="410654"/>
                  </a:moveTo>
                  <a:lnTo>
                    <a:pt x="1106703" y="381533"/>
                  </a:lnTo>
                  <a:lnTo>
                    <a:pt x="1095959" y="353504"/>
                  </a:lnTo>
                  <a:lnTo>
                    <a:pt x="1085138" y="336905"/>
                  </a:lnTo>
                  <a:lnTo>
                    <a:pt x="1085138" y="410654"/>
                  </a:lnTo>
                  <a:lnTo>
                    <a:pt x="1080922" y="437934"/>
                  </a:lnTo>
                  <a:lnTo>
                    <a:pt x="1048804" y="489623"/>
                  </a:lnTo>
                  <a:lnTo>
                    <a:pt x="988720" y="535965"/>
                  </a:lnTo>
                  <a:lnTo>
                    <a:pt x="949540" y="556564"/>
                  </a:lnTo>
                  <a:lnTo>
                    <a:pt x="904989" y="575144"/>
                  </a:lnTo>
                  <a:lnTo>
                    <a:pt x="855611" y="591489"/>
                  </a:lnTo>
                  <a:lnTo>
                    <a:pt x="801941" y="605370"/>
                  </a:lnTo>
                  <a:lnTo>
                    <a:pt x="744524" y="616546"/>
                  </a:lnTo>
                  <a:lnTo>
                    <a:pt x="683895" y="624827"/>
                  </a:lnTo>
                  <a:lnTo>
                    <a:pt x="620610" y="629945"/>
                  </a:lnTo>
                  <a:lnTo>
                    <a:pt x="555193" y="631710"/>
                  </a:lnTo>
                  <a:lnTo>
                    <a:pt x="489788" y="629945"/>
                  </a:lnTo>
                  <a:lnTo>
                    <a:pt x="426504" y="624827"/>
                  </a:lnTo>
                  <a:lnTo>
                    <a:pt x="365874" y="616546"/>
                  </a:lnTo>
                  <a:lnTo>
                    <a:pt x="308457" y="605370"/>
                  </a:lnTo>
                  <a:lnTo>
                    <a:pt x="254787" y="591489"/>
                  </a:lnTo>
                  <a:lnTo>
                    <a:pt x="205409" y="575144"/>
                  </a:lnTo>
                  <a:lnTo>
                    <a:pt x="160858" y="556564"/>
                  </a:lnTo>
                  <a:lnTo>
                    <a:pt x="121666" y="535965"/>
                  </a:lnTo>
                  <a:lnTo>
                    <a:pt x="88392" y="513575"/>
                  </a:lnTo>
                  <a:lnTo>
                    <a:pt x="41744" y="464337"/>
                  </a:lnTo>
                  <a:lnTo>
                    <a:pt x="25234" y="410654"/>
                  </a:lnTo>
                  <a:lnTo>
                    <a:pt x="29451" y="383362"/>
                  </a:lnTo>
                  <a:lnTo>
                    <a:pt x="61582" y="331673"/>
                  </a:lnTo>
                  <a:lnTo>
                    <a:pt x="121666" y="285343"/>
                  </a:lnTo>
                  <a:lnTo>
                    <a:pt x="160858" y="264744"/>
                  </a:lnTo>
                  <a:lnTo>
                    <a:pt x="205409" y="246164"/>
                  </a:lnTo>
                  <a:lnTo>
                    <a:pt x="254787" y="229819"/>
                  </a:lnTo>
                  <a:lnTo>
                    <a:pt x="308457" y="215938"/>
                  </a:lnTo>
                  <a:lnTo>
                    <a:pt x="365874" y="204749"/>
                  </a:lnTo>
                  <a:lnTo>
                    <a:pt x="426491" y="196481"/>
                  </a:lnTo>
                  <a:lnTo>
                    <a:pt x="489788" y="191350"/>
                  </a:lnTo>
                  <a:lnTo>
                    <a:pt x="555193" y="189585"/>
                  </a:lnTo>
                  <a:lnTo>
                    <a:pt x="620610" y="191350"/>
                  </a:lnTo>
                  <a:lnTo>
                    <a:pt x="683895" y="196481"/>
                  </a:lnTo>
                  <a:lnTo>
                    <a:pt x="744524" y="204749"/>
                  </a:lnTo>
                  <a:lnTo>
                    <a:pt x="801941" y="215938"/>
                  </a:lnTo>
                  <a:lnTo>
                    <a:pt x="855611" y="229819"/>
                  </a:lnTo>
                  <a:lnTo>
                    <a:pt x="904989" y="246164"/>
                  </a:lnTo>
                  <a:lnTo>
                    <a:pt x="949540" y="264744"/>
                  </a:lnTo>
                  <a:lnTo>
                    <a:pt x="988720" y="285343"/>
                  </a:lnTo>
                  <a:lnTo>
                    <a:pt x="1021981" y="307733"/>
                  </a:lnTo>
                  <a:lnTo>
                    <a:pt x="1068628" y="356971"/>
                  </a:lnTo>
                  <a:lnTo>
                    <a:pt x="1085138" y="410654"/>
                  </a:lnTo>
                  <a:lnTo>
                    <a:pt x="1085138" y="336905"/>
                  </a:lnTo>
                  <a:lnTo>
                    <a:pt x="1054773" y="301409"/>
                  </a:lnTo>
                  <a:lnTo>
                    <a:pt x="989888" y="255714"/>
                  </a:lnTo>
                  <a:lnTo>
                    <a:pt x="949528" y="235686"/>
                  </a:lnTo>
                  <a:lnTo>
                    <a:pt x="904405" y="217779"/>
                  </a:lnTo>
                  <a:lnTo>
                    <a:pt x="854913" y="202158"/>
                  </a:lnTo>
                  <a:lnTo>
                    <a:pt x="803821" y="189585"/>
                  </a:lnTo>
                  <a:lnTo>
                    <a:pt x="744308" y="178460"/>
                  </a:lnTo>
                  <a:lnTo>
                    <a:pt x="683983" y="170726"/>
                  </a:lnTo>
                  <a:lnTo>
                    <a:pt x="620814" y="165950"/>
                  </a:lnTo>
                  <a:lnTo>
                    <a:pt x="555193" y="164325"/>
                  </a:lnTo>
                  <a:lnTo>
                    <a:pt x="489585" y="165950"/>
                  </a:lnTo>
                  <a:lnTo>
                    <a:pt x="426415" y="170726"/>
                  </a:lnTo>
                  <a:lnTo>
                    <a:pt x="366090" y="178460"/>
                  </a:lnTo>
                  <a:lnTo>
                    <a:pt x="308978" y="189001"/>
                  </a:lnTo>
                  <a:lnTo>
                    <a:pt x="255485" y="202158"/>
                  </a:lnTo>
                  <a:lnTo>
                    <a:pt x="205981" y="217779"/>
                  </a:lnTo>
                  <a:lnTo>
                    <a:pt x="160858" y="235686"/>
                  </a:lnTo>
                  <a:lnTo>
                    <a:pt x="120497" y="255701"/>
                  </a:lnTo>
                  <a:lnTo>
                    <a:pt x="85280" y="277672"/>
                  </a:lnTo>
                  <a:lnTo>
                    <a:pt x="31864" y="326745"/>
                  </a:lnTo>
                  <a:lnTo>
                    <a:pt x="3670" y="381533"/>
                  </a:lnTo>
                  <a:lnTo>
                    <a:pt x="0" y="410654"/>
                  </a:lnTo>
                  <a:lnTo>
                    <a:pt x="3670" y="439762"/>
                  </a:lnTo>
                  <a:lnTo>
                    <a:pt x="31864" y="494550"/>
                  </a:lnTo>
                  <a:lnTo>
                    <a:pt x="85280" y="543623"/>
                  </a:lnTo>
                  <a:lnTo>
                    <a:pt x="120497" y="565594"/>
                  </a:lnTo>
                  <a:lnTo>
                    <a:pt x="160858" y="585609"/>
                  </a:lnTo>
                  <a:lnTo>
                    <a:pt x="205981" y="603516"/>
                  </a:lnTo>
                  <a:lnTo>
                    <a:pt x="255485" y="619137"/>
                  </a:lnTo>
                  <a:lnTo>
                    <a:pt x="308978" y="632294"/>
                  </a:lnTo>
                  <a:lnTo>
                    <a:pt x="366090" y="642835"/>
                  </a:lnTo>
                  <a:lnTo>
                    <a:pt x="426415" y="650570"/>
                  </a:lnTo>
                  <a:lnTo>
                    <a:pt x="489585" y="655345"/>
                  </a:lnTo>
                  <a:lnTo>
                    <a:pt x="555193" y="656971"/>
                  </a:lnTo>
                  <a:lnTo>
                    <a:pt x="620814" y="655345"/>
                  </a:lnTo>
                  <a:lnTo>
                    <a:pt x="683983" y="650570"/>
                  </a:lnTo>
                  <a:lnTo>
                    <a:pt x="744308" y="642835"/>
                  </a:lnTo>
                  <a:lnTo>
                    <a:pt x="801408" y="632294"/>
                  </a:lnTo>
                  <a:lnTo>
                    <a:pt x="854913" y="619137"/>
                  </a:lnTo>
                  <a:lnTo>
                    <a:pt x="904405" y="603516"/>
                  </a:lnTo>
                  <a:lnTo>
                    <a:pt x="949528" y="585609"/>
                  </a:lnTo>
                  <a:lnTo>
                    <a:pt x="989888" y="565594"/>
                  </a:lnTo>
                  <a:lnTo>
                    <a:pt x="1025093" y="543623"/>
                  </a:lnTo>
                  <a:lnTo>
                    <a:pt x="1078522" y="494550"/>
                  </a:lnTo>
                  <a:lnTo>
                    <a:pt x="1106703" y="439762"/>
                  </a:lnTo>
                  <a:lnTo>
                    <a:pt x="1110373" y="410654"/>
                  </a:lnTo>
                  <a:close/>
                </a:path>
              </a:pathLst>
            </a:custGeom>
            <a:solidFill>
              <a:srgbClr val="16619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4729" rIns="0" bIns="0" rtlCol="0" vert="horz">
            <a:spAutoFit/>
          </a:bodyPr>
          <a:lstStyle/>
          <a:p>
            <a:pPr marL="139700">
              <a:lnSpc>
                <a:spcPct val="100000"/>
              </a:lnSpc>
              <a:spcBef>
                <a:spcPts val="105"/>
              </a:spcBef>
            </a:pPr>
            <a:r>
              <a:rPr dirty="0" sz="2900" spc="55">
                <a:solidFill>
                  <a:srgbClr val="16619B"/>
                </a:solidFill>
              </a:rPr>
              <a:t>Purpose</a:t>
            </a:r>
            <a:r>
              <a:rPr dirty="0" sz="2900" spc="-5">
                <a:solidFill>
                  <a:srgbClr val="16619B"/>
                </a:solidFill>
              </a:rPr>
              <a:t> </a:t>
            </a:r>
            <a:r>
              <a:rPr dirty="0" sz="2900" spc="190">
                <a:solidFill>
                  <a:srgbClr val="16619B"/>
                </a:solidFill>
              </a:rPr>
              <a:t>of</a:t>
            </a:r>
            <a:r>
              <a:rPr dirty="0" sz="2900" spc="10">
                <a:solidFill>
                  <a:srgbClr val="16619B"/>
                </a:solidFill>
              </a:rPr>
              <a:t> </a:t>
            </a:r>
            <a:r>
              <a:rPr dirty="0" sz="2900" spc="105">
                <a:solidFill>
                  <a:srgbClr val="16619B"/>
                </a:solidFill>
              </a:rPr>
              <a:t>Proposed</a:t>
            </a:r>
            <a:r>
              <a:rPr dirty="0" sz="2900">
                <a:solidFill>
                  <a:srgbClr val="16619B"/>
                </a:solidFill>
              </a:rPr>
              <a:t> </a:t>
            </a:r>
            <a:r>
              <a:rPr dirty="0" sz="2900" spc="110">
                <a:solidFill>
                  <a:srgbClr val="16619B"/>
                </a:solidFill>
              </a:rPr>
              <a:t>Regulatory</a:t>
            </a:r>
            <a:r>
              <a:rPr dirty="0" sz="2900" spc="-5">
                <a:solidFill>
                  <a:srgbClr val="16619B"/>
                </a:solidFill>
              </a:rPr>
              <a:t> </a:t>
            </a:r>
            <a:r>
              <a:rPr dirty="0" sz="2900" spc="85">
                <a:solidFill>
                  <a:srgbClr val="16619B"/>
                </a:solidFill>
              </a:rPr>
              <a:t>Framework</a:t>
            </a:r>
            <a:endParaRPr sz="2900"/>
          </a:p>
        </p:txBody>
      </p:sp>
      <p:sp>
        <p:nvSpPr>
          <p:cNvPr id="3" name="object 3" descr=""/>
          <p:cNvSpPr/>
          <p:nvPr/>
        </p:nvSpPr>
        <p:spPr>
          <a:xfrm>
            <a:off x="803909" y="1989582"/>
            <a:ext cx="3514725" cy="2880360"/>
          </a:xfrm>
          <a:custGeom>
            <a:avLst/>
            <a:gdLst/>
            <a:ahLst/>
            <a:cxnLst/>
            <a:rect l="l" t="t" r="r" b="b"/>
            <a:pathLst>
              <a:path w="3514725" h="2880360">
                <a:moveTo>
                  <a:pt x="0" y="480059"/>
                </a:moveTo>
                <a:lnTo>
                  <a:pt x="2478" y="430969"/>
                </a:lnTo>
                <a:lnTo>
                  <a:pt x="9753" y="383297"/>
                </a:lnTo>
                <a:lnTo>
                  <a:pt x="21582" y="337287"/>
                </a:lnTo>
                <a:lnTo>
                  <a:pt x="37726" y="293179"/>
                </a:lnTo>
                <a:lnTo>
                  <a:pt x="57941" y="251214"/>
                </a:lnTo>
                <a:lnTo>
                  <a:pt x="81987" y="211633"/>
                </a:lnTo>
                <a:lnTo>
                  <a:pt x="109623" y="174678"/>
                </a:lnTo>
                <a:lnTo>
                  <a:pt x="140608" y="140588"/>
                </a:lnTo>
                <a:lnTo>
                  <a:pt x="174699" y="109607"/>
                </a:lnTo>
                <a:lnTo>
                  <a:pt x="211655" y="81974"/>
                </a:lnTo>
                <a:lnTo>
                  <a:pt x="251236" y="57931"/>
                </a:lnTo>
                <a:lnTo>
                  <a:pt x="293200" y="37719"/>
                </a:lnTo>
                <a:lnTo>
                  <a:pt x="337306" y="21578"/>
                </a:lnTo>
                <a:lnTo>
                  <a:pt x="383312" y="9751"/>
                </a:lnTo>
                <a:lnTo>
                  <a:pt x="430977" y="2477"/>
                </a:lnTo>
                <a:lnTo>
                  <a:pt x="480059" y="0"/>
                </a:lnTo>
                <a:lnTo>
                  <a:pt x="3034284" y="0"/>
                </a:lnTo>
                <a:lnTo>
                  <a:pt x="3083374" y="2477"/>
                </a:lnTo>
                <a:lnTo>
                  <a:pt x="3131046" y="9751"/>
                </a:lnTo>
                <a:lnTo>
                  <a:pt x="3177056" y="21578"/>
                </a:lnTo>
                <a:lnTo>
                  <a:pt x="3221164" y="37719"/>
                </a:lnTo>
                <a:lnTo>
                  <a:pt x="3263129" y="57931"/>
                </a:lnTo>
                <a:lnTo>
                  <a:pt x="3302710" y="81974"/>
                </a:lnTo>
                <a:lnTo>
                  <a:pt x="3339665" y="109607"/>
                </a:lnTo>
                <a:lnTo>
                  <a:pt x="3373754" y="140588"/>
                </a:lnTo>
                <a:lnTo>
                  <a:pt x="3404736" y="174678"/>
                </a:lnTo>
                <a:lnTo>
                  <a:pt x="3432369" y="211633"/>
                </a:lnTo>
                <a:lnTo>
                  <a:pt x="3456412" y="251214"/>
                </a:lnTo>
                <a:lnTo>
                  <a:pt x="3476624" y="293179"/>
                </a:lnTo>
                <a:lnTo>
                  <a:pt x="3492765" y="337287"/>
                </a:lnTo>
                <a:lnTo>
                  <a:pt x="3504592" y="383297"/>
                </a:lnTo>
                <a:lnTo>
                  <a:pt x="3511866" y="430969"/>
                </a:lnTo>
                <a:lnTo>
                  <a:pt x="3514343" y="480059"/>
                </a:lnTo>
                <a:lnTo>
                  <a:pt x="3514343" y="2400299"/>
                </a:lnTo>
                <a:lnTo>
                  <a:pt x="3511866" y="2449390"/>
                </a:lnTo>
                <a:lnTo>
                  <a:pt x="3504592" y="2497062"/>
                </a:lnTo>
                <a:lnTo>
                  <a:pt x="3492765" y="2543072"/>
                </a:lnTo>
                <a:lnTo>
                  <a:pt x="3476624" y="2587180"/>
                </a:lnTo>
                <a:lnTo>
                  <a:pt x="3456412" y="2629145"/>
                </a:lnTo>
                <a:lnTo>
                  <a:pt x="3432369" y="2668726"/>
                </a:lnTo>
                <a:lnTo>
                  <a:pt x="3404736" y="2705681"/>
                </a:lnTo>
                <a:lnTo>
                  <a:pt x="3373755" y="2739771"/>
                </a:lnTo>
                <a:lnTo>
                  <a:pt x="3339665" y="2770752"/>
                </a:lnTo>
                <a:lnTo>
                  <a:pt x="3302710" y="2798385"/>
                </a:lnTo>
                <a:lnTo>
                  <a:pt x="3263129" y="2822428"/>
                </a:lnTo>
                <a:lnTo>
                  <a:pt x="3221164" y="2842641"/>
                </a:lnTo>
                <a:lnTo>
                  <a:pt x="3177056" y="2858781"/>
                </a:lnTo>
                <a:lnTo>
                  <a:pt x="3131046" y="2870608"/>
                </a:lnTo>
                <a:lnTo>
                  <a:pt x="3083374" y="2877882"/>
                </a:lnTo>
                <a:lnTo>
                  <a:pt x="3034284" y="2880360"/>
                </a:lnTo>
                <a:lnTo>
                  <a:pt x="480059" y="2880360"/>
                </a:lnTo>
                <a:lnTo>
                  <a:pt x="430977" y="2877882"/>
                </a:lnTo>
                <a:lnTo>
                  <a:pt x="383312" y="2870608"/>
                </a:lnTo>
                <a:lnTo>
                  <a:pt x="337306" y="2858781"/>
                </a:lnTo>
                <a:lnTo>
                  <a:pt x="293200" y="2842641"/>
                </a:lnTo>
                <a:lnTo>
                  <a:pt x="251236" y="2822428"/>
                </a:lnTo>
                <a:lnTo>
                  <a:pt x="211655" y="2798385"/>
                </a:lnTo>
                <a:lnTo>
                  <a:pt x="174699" y="2770752"/>
                </a:lnTo>
                <a:lnTo>
                  <a:pt x="140608" y="2739770"/>
                </a:lnTo>
                <a:lnTo>
                  <a:pt x="109623" y="2705681"/>
                </a:lnTo>
                <a:lnTo>
                  <a:pt x="81987" y="2668726"/>
                </a:lnTo>
                <a:lnTo>
                  <a:pt x="57941" y="2629145"/>
                </a:lnTo>
                <a:lnTo>
                  <a:pt x="37726" y="2587180"/>
                </a:lnTo>
                <a:lnTo>
                  <a:pt x="21582" y="2543072"/>
                </a:lnTo>
                <a:lnTo>
                  <a:pt x="9753" y="2497062"/>
                </a:lnTo>
                <a:lnTo>
                  <a:pt x="2478" y="2449390"/>
                </a:lnTo>
                <a:lnTo>
                  <a:pt x="0" y="2400299"/>
                </a:lnTo>
                <a:lnTo>
                  <a:pt x="0" y="480059"/>
                </a:lnTo>
                <a:close/>
              </a:path>
            </a:pathLst>
          </a:custGeom>
          <a:ln w="28575">
            <a:solidFill>
              <a:srgbClr val="1579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171143" y="2156282"/>
            <a:ext cx="2778125" cy="2586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u="sng" sz="2400" spc="-1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Provide</a:t>
            </a:r>
            <a:r>
              <a:rPr dirty="0" u="sng" sz="2400" spc="-5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clarity</a:t>
            </a:r>
            <a:r>
              <a:rPr dirty="0" u="sng" sz="2400" spc="-5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25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algn="ctr" marR="77470">
              <a:lnSpc>
                <a:spcPct val="100000"/>
              </a:lnSpc>
              <a:spcBef>
                <a:spcPts val="5"/>
              </a:spcBef>
            </a:pPr>
            <a:r>
              <a:rPr dirty="0" u="sng" sz="2400" spc="-1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participants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2425"/>
              </a:spcBef>
            </a:pPr>
            <a:r>
              <a:rPr dirty="0" sz="2400" spc="-75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dirty="0" sz="2400" spc="-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160">
                <a:solidFill>
                  <a:srgbClr val="585858"/>
                </a:solidFill>
                <a:latin typeface="Arial"/>
                <a:cs typeface="Arial"/>
              </a:rPr>
              <a:t>which</a:t>
            </a:r>
            <a:r>
              <a:rPr dirty="0" sz="2400" spc="-8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80">
                <a:solidFill>
                  <a:srgbClr val="585858"/>
                </a:solidFill>
                <a:latin typeface="Arial"/>
                <a:cs typeface="Arial"/>
              </a:rPr>
              <a:t>platforms </a:t>
            </a:r>
            <a:r>
              <a:rPr dirty="0" sz="2400" spc="110">
                <a:solidFill>
                  <a:srgbClr val="585858"/>
                </a:solidFill>
                <a:latin typeface="Arial"/>
                <a:cs typeface="Arial"/>
              </a:rPr>
              <a:t>does</a:t>
            </a:r>
            <a:r>
              <a:rPr dirty="0" sz="2400" spc="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155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dirty="0" sz="2400" spc="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190">
                <a:solidFill>
                  <a:srgbClr val="585858"/>
                </a:solidFill>
                <a:latin typeface="Arial"/>
                <a:cs typeface="Arial"/>
              </a:rPr>
              <a:t>Act </a:t>
            </a:r>
            <a:r>
              <a:rPr dirty="0" sz="2400" spc="150">
                <a:solidFill>
                  <a:srgbClr val="585858"/>
                </a:solidFill>
                <a:latin typeface="Arial"/>
                <a:cs typeface="Arial"/>
              </a:rPr>
              <a:t>apply?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812982" y="1975294"/>
            <a:ext cx="3599815" cy="2908935"/>
            <a:chOff x="4812982" y="1975294"/>
            <a:chExt cx="3599815" cy="2908935"/>
          </a:xfrm>
        </p:grpSpPr>
        <p:sp>
          <p:nvSpPr>
            <p:cNvPr id="6" name="object 6" descr=""/>
            <p:cNvSpPr/>
            <p:nvPr/>
          </p:nvSpPr>
          <p:spPr>
            <a:xfrm>
              <a:off x="4827270" y="1989582"/>
              <a:ext cx="3571240" cy="2880360"/>
            </a:xfrm>
            <a:custGeom>
              <a:avLst/>
              <a:gdLst/>
              <a:ahLst/>
              <a:cxnLst/>
              <a:rect l="l" t="t" r="r" b="b"/>
              <a:pathLst>
                <a:path w="3571240" h="2880360">
                  <a:moveTo>
                    <a:pt x="3090672" y="0"/>
                  </a:moveTo>
                  <a:lnTo>
                    <a:pt x="480059" y="0"/>
                  </a:lnTo>
                  <a:lnTo>
                    <a:pt x="430969" y="2477"/>
                  </a:lnTo>
                  <a:lnTo>
                    <a:pt x="383297" y="9751"/>
                  </a:lnTo>
                  <a:lnTo>
                    <a:pt x="337287" y="21578"/>
                  </a:lnTo>
                  <a:lnTo>
                    <a:pt x="293179" y="37719"/>
                  </a:lnTo>
                  <a:lnTo>
                    <a:pt x="251214" y="57931"/>
                  </a:lnTo>
                  <a:lnTo>
                    <a:pt x="211633" y="81974"/>
                  </a:lnTo>
                  <a:lnTo>
                    <a:pt x="174678" y="109607"/>
                  </a:lnTo>
                  <a:lnTo>
                    <a:pt x="140588" y="140588"/>
                  </a:lnTo>
                  <a:lnTo>
                    <a:pt x="109607" y="174678"/>
                  </a:lnTo>
                  <a:lnTo>
                    <a:pt x="81974" y="211633"/>
                  </a:lnTo>
                  <a:lnTo>
                    <a:pt x="57931" y="251214"/>
                  </a:lnTo>
                  <a:lnTo>
                    <a:pt x="37719" y="293179"/>
                  </a:lnTo>
                  <a:lnTo>
                    <a:pt x="21578" y="337287"/>
                  </a:lnTo>
                  <a:lnTo>
                    <a:pt x="9751" y="383297"/>
                  </a:lnTo>
                  <a:lnTo>
                    <a:pt x="2477" y="430969"/>
                  </a:lnTo>
                  <a:lnTo>
                    <a:pt x="0" y="480059"/>
                  </a:lnTo>
                  <a:lnTo>
                    <a:pt x="0" y="2400299"/>
                  </a:lnTo>
                  <a:lnTo>
                    <a:pt x="2477" y="2449390"/>
                  </a:lnTo>
                  <a:lnTo>
                    <a:pt x="9751" y="2497062"/>
                  </a:lnTo>
                  <a:lnTo>
                    <a:pt x="21578" y="2543072"/>
                  </a:lnTo>
                  <a:lnTo>
                    <a:pt x="37719" y="2587180"/>
                  </a:lnTo>
                  <a:lnTo>
                    <a:pt x="57931" y="2629145"/>
                  </a:lnTo>
                  <a:lnTo>
                    <a:pt x="81974" y="2668726"/>
                  </a:lnTo>
                  <a:lnTo>
                    <a:pt x="109607" y="2705681"/>
                  </a:lnTo>
                  <a:lnTo>
                    <a:pt x="140588" y="2739770"/>
                  </a:lnTo>
                  <a:lnTo>
                    <a:pt x="174678" y="2770752"/>
                  </a:lnTo>
                  <a:lnTo>
                    <a:pt x="211633" y="2798385"/>
                  </a:lnTo>
                  <a:lnTo>
                    <a:pt x="251214" y="2822428"/>
                  </a:lnTo>
                  <a:lnTo>
                    <a:pt x="293179" y="2842641"/>
                  </a:lnTo>
                  <a:lnTo>
                    <a:pt x="337287" y="2858781"/>
                  </a:lnTo>
                  <a:lnTo>
                    <a:pt x="383297" y="2870608"/>
                  </a:lnTo>
                  <a:lnTo>
                    <a:pt x="430969" y="2877882"/>
                  </a:lnTo>
                  <a:lnTo>
                    <a:pt x="480059" y="2880360"/>
                  </a:lnTo>
                  <a:lnTo>
                    <a:pt x="3090672" y="2880360"/>
                  </a:lnTo>
                  <a:lnTo>
                    <a:pt x="3139762" y="2877882"/>
                  </a:lnTo>
                  <a:lnTo>
                    <a:pt x="3187434" y="2870608"/>
                  </a:lnTo>
                  <a:lnTo>
                    <a:pt x="3233444" y="2858781"/>
                  </a:lnTo>
                  <a:lnTo>
                    <a:pt x="3277552" y="2842641"/>
                  </a:lnTo>
                  <a:lnTo>
                    <a:pt x="3319517" y="2822428"/>
                  </a:lnTo>
                  <a:lnTo>
                    <a:pt x="3359098" y="2798385"/>
                  </a:lnTo>
                  <a:lnTo>
                    <a:pt x="3396053" y="2770752"/>
                  </a:lnTo>
                  <a:lnTo>
                    <a:pt x="3430142" y="2739771"/>
                  </a:lnTo>
                  <a:lnTo>
                    <a:pt x="3461124" y="2705681"/>
                  </a:lnTo>
                  <a:lnTo>
                    <a:pt x="3488757" y="2668726"/>
                  </a:lnTo>
                  <a:lnTo>
                    <a:pt x="3512800" y="2629145"/>
                  </a:lnTo>
                  <a:lnTo>
                    <a:pt x="3533012" y="2587180"/>
                  </a:lnTo>
                  <a:lnTo>
                    <a:pt x="3549153" y="2543072"/>
                  </a:lnTo>
                  <a:lnTo>
                    <a:pt x="3560980" y="2497062"/>
                  </a:lnTo>
                  <a:lnTo>
                    <a:pt x="3568254" y="2449390"/>
                  </a:lnTo>
                  <a:lnTo>
                    <a:pt x="3570731" y="2400299"/>
                  </a:lnTo>
                  <a:lnTo>
                    <a:pt x="3570731" y="480059"/>
                  </a:lnTo>
                  <a:lnTo>
                    <a:pt x="3568254" y="430969"/>
                  </a:lnTo>
                  <a:lnTo>
                    <a:pt x="3560980" y="383297"/>
                  </a:lnTo>
                  <a:lnTo>
                    <a:pt x="3549153" y="337287"/>
                  </a:lnTo>
                  <a:lnTo>
                    <a:pt x="3533012" y="293179"/>
                  </a:lnTo>
                  <a:lnTo>
                    <a:pt x="3512800" y="251214"/>
                  </a:lnTo>
                  <a:lnTo>
                    <a:pt x="3488757" y="211633"/>
                  </a:lnTo>
                  <a:lnTo>
                    <a:pt x="3461124" y="174678"/>
                  </a:lnTo>
                  <a:lnTo>
                    <a:pt x="3430142" y="140588"/>
                  </a:lnTo>
                  <a:lnTo>
                    <a:pt x="3396053" y="109607"/>
                  </a:lnTo>
                  <a:lnTo>
                    <a:pt x="3359098" y="81974"/>
                  </a:lnTo>
                  <a:lnTo>
                    <a:pt x="3319517" y="57931"/>
                  </a:lnTo>
                  <a:lnTo>
                    <a:pt x="3277552" y="37719"/>
                  </a:lnTo>
                  <a:lnTo>
                    <a:pt x="3233444" y="21578"/>
                  </a:lnTo>
                  <a:lnTo>
                    <a:pt x="3187434" y="9751"/>
                  </a:lnTo>
                  <a:lnTo>
                    <a:pt x="3139762" y="2477"/>
                  </a:lnTo>
                  <a:lnTo>
                    <a:pt x="30906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827270" y="1989582"/>
              <a:ext cx="3571240" cy="2880360"/>
            </a:xfrm>
            <a:custGeom>
              <a:avLst/>
              <a:gdLst/>
              <a:ahLst/>
              <a:cxnLst/>
              <a:rect l="l" t="t" r="r" b="b"/>
              <a:pathLst>
                <a:path w="3571240" h="2880360">
                  <a:moveTo>
                    <a:pt x="0" y="480059"/>
                  </a:moveTo>
                  <a:lnTo>
                    <a:pt x="2477" y="430969"/>
                  </a:lnTo>
                  <a:lnTo>
                    <a:pt x="9751" y="383297"/>
                  </a:lnTo>
                  <a:lnTo>
                    <a:pt x="21578" y="337287"/>
                  </a:lnTo>
                  <a:lnTo>
                    <a:pt x="37719" y="293179"/>
                  </a:lnTo>
                  <a:lnTo>
                    <a:pt x="57931" y="251214"/>
                  </a:lnTo>
                  <a:lnTo>
                    <a:pt x="81974" y="211633"/>
                  </a:lnTo>
                  <a:lnTo>
                    <a:pt x="109607" y="174678"/>
                  </a:lnTo>
                  <a:lnTo>
                    <a:pt x="140588" y="140588"/>
                  </a:lnTo>
                  <a:lnTo>
                    <a:pt x="174678" y="109607"/>
                  </a:lnTo>
                  <a:lnTo>
                    <a:pt x="211633" y="81974"/>
                  </a:lnTo>
                  <a:lnTo>
                    <a:pt x="251214" y="57931"/>
                  </a:lnTo>
                  <a:lnTo>
                    <a:pt x="293179" y="37719"/>
                  </a:lnTo>
                  <a:lnTo>
                    <a:pt x="337287" y="21578"/>
                  </a:lnTo>
                  <a:lnTo>
                    <a:pt x="383297" y="9751"/>
                  </a:lnTo>
                  <a:lnTo>
                    <a:pt x="430969" y="2477"/>
                  </a:lnTo>
                  <a:lnTo>
                    <a:pt x="480059" y="0"/>
                  </a:lnTo>
                  <a:lnTo>
                    <a:pt x="3090672" y="0"/>
                  </a:lnTo>
                  <a:lnTo>
                    <a:pt x="3139762" y="2477"/>
                  </a:lnTo>
                  <a:lnTo>
                    <a:pt x="3187434" y="9751"/>
                  </a:lnTo>
                  <a:lnTo>
                    <a:pt x="3233444" y="21578"/>
                  </a:lnTo>
                  <a:lnTo>
                    <a:pt x="3277552" y="37719"/>
                  </a:lnTo>
                  <a:lnTo>
                    <a:pt x="3319517" y="57931"/>
                  </a:lnTo>
                  <a:lnTo>
                    <a:pt x="3359098" y="81974"/>
                  </a:lnTo>
                  <a:lnTo>
                    <a:pt x="3396053" y="109607"/>
                  </a:lnTo>
                  <a:lnTo>
                    <a:pt x="3430142" y="140588"/>
                  </a:lnTo>
                  <a:lnTo>
                    <a:pt x="3461124" y="174678"/>
                  </a:lnTo>
                  <a:lnTo>
                    <a:pt x="3488757" y="211633"/>
                  </a:lnTo>
                  <a:lnTo>
                    <a:pt x="3512800" y="251214"/>
                  </a:lnTo>
                  <a:lnTo>
                    <a:pt x="3533012" y="293179"/>
                  </a:lnTo>
                  <a:lnTo>
                    <a:pt x="3549153" y="337287"/>
                  </a:lnTo>
                  <a:lnTo>
                    <a:pt x="3560980" y="383297"/>
                  </a:lnTo>
                  <a:lnTo>
                    <a:pt x="3568254" y="430969"/>
                  </a:lnTo>
                  <a:lnTo>
                    <a:pt x="3570731" y="480059"/>
                  </a:lnTo>
                  <a:lnTo>
                    <a:pt x="3570731" y="2400299"/>
                  </a:lnTo>
                  <a:lnTo>
                    <a:pt x="3568254" y="2449390"/>
                  </a:lnTo>
                  <a:lnTo>
                    <a:pt x="3560980" y="2497062"/>
                  </a:lnTo>
                  <a:lnTo>
                    <a:pt x="3549153" y="2543072"/>
                  </a:lnTo>
                  <a:lnTo>
                    <a:pt x="3533012" y="2587180"/>
                  </a:lnTo>
                  <a:lnTo>
                    <a:pt x="3512800" y="2629145"/>
                  </a:lnTo>
                  <a:lnTo>
                    <a:pt x="3488757" y="2668726"/>
                  </a:lnTo>
                  <a:lnTo>
                    <a:pt x="3461124" y="2705681"/>
                  </a:lnTo>
                  <a:lnTo>
                    <a:pt x="3430142" y="2739771"/>
                  </a:lnTo>
                  <a:lnTo>
                    <a:pt x="3396053" y="2770752"/>
                  </a:lnTo>
                  <a:lnTo>
                    <a:pt x="3359098" y="2798385"/>
                  </a:lnTo>
                  <a:lnTo>
                    <a:pt x="3319517" y="2822428"/>
                  </a:lnTo>
                  <a:lnTo>
                    <a:pt x="3277552" y="2842641"/>
                  </a:lnTo>
                  <a:lnTo>
                    <a:pt x="3233444" y="2858781"/>
                  </a:lnTo>
                  <a:lnTo>
                    <a:pt x="3187434" y="2870608"/>
                  </a:lnTo>
                  <a:lnTo>
                    <a:pt x="3139762" y="2877882"/>
                  </a:lnTo>
                  <a:lnTo>
                    <a:pt x="3090672" y="2880360"/>
                  </a:lnTo>
                  <a:lnTo>
                    <a:pt x="480059" y="2880360"/>
                  </a:lnTo>
                  <a:lnTo>
                    <a:pt x="430969" y="2877882"/>
                  </a:lnTo>
                  <a:lnTo>
                    <a:pt x="383297" y="2870608"/>
                  </a:lnTo>
                  <a:lnTo>
                    <a:pt x="337287" y="2858781"/>
                  </a:lnTo>
                  <a:lnTo>
                    <a:pt x="293179" y="2842641"/>
                  </a:lnTo>
                  <a:lnTo>
                    <a:pt x="251214" y="2822428"/>
                  </a:lnTo>
                  <a:lnTo>
                    <a:pt x="211633" y="2798385"/>
                  </a:lnTo>
                  <a:lnTo>
                    <a:pt x="174678" y="2770752"/>
                  </a:lnTo>
                  <a:lnTo>
                    <a:pt x="140588" y="2739770"/>
                  </a:lnTo>
                  <a:lnTo>
                    <a:pt x="109607" y="2705681"/>
                  </a:lnTo>
                  <a:lnTo>
                    <a:pt x="81974" y="2668726"/>
                  </a:lnTo>
                  <a:lnTo>
                    <a:pt x="57931" y="2629145"/>
                  </a:lnTo>
                  <a:lnTo>
                    <a:pt x="37719" y="2587180"/>
                  </a:lnTo>
                  <a:lnTo>
                    <a:pt x="21578" y="2543072"/>
                  </a:lnTo>
                  <a:lnTo>
                    <a:pt x="9751" y="2497062"/>
                  </a:lnTo>
                  <a:lnTo>
                    <a:pt x="2477" y="2449390"/>
                  </a:lnTo>
                  <a:lnTo>
                    <a:pt x="0" y="2400299"/>
                  </a:lnTo>
                  <a:lnTo>
                    <a:pt x="0" y="480059"/>
                  </a:lnTo>
                  <a:close/>
                </a:path>
              </a:pathLst>
            </a:custGeom>
            <a:ln w="28575">
              <a:solidFill>
                <a:srgbClr val="1579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120385" y="2156282"/>
            <a:ext cx="2984500" cy="2586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u="sng" sz="2400" spc="-1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Provide</a:t>
            </a:r>
            <a:r>
              <a:rPr dirty="0" u="sng" sz="2400" spc="35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certainty</a:t>
            </a:r>
            <a:r>
              <a:rPr dirty="0" u="sng" sz="2400" spc="4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25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on</a:t>
            </a:r>
            <a:r>
              <a:rPr dirty="0" sz="2400" spc="-2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u="sng" sz="240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how</a:t>
            </a:r>
            <a:r>
              <a:rPr dirty="0" u="sng" sz="2400" spc="10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2400" spc="85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obtain</a:t>
            </a:r>
            <a:r>
              <a:rPr dirty="0" u="sng" sz="2400" spc="10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65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an</a:t>
            </a:r>
            <a:r>
              <a:rPr dirty="0" sz="2400" spc="6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u="sng" sz="2400" spc="-10" b="1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/>
                <a:cs typeface="Arial"/>
              </a:rPr>
              <a:t>exemption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algn="ctr" marL="106680" marR="97790">
              <a:lnSpc>
                <a:spcPct val="100000"/>
              </a:lnSpc>
              <a:spcBef>
                <a:spcPts val="5"/>
              </a:spcBef>
            </a:pPr>
            <a:r>
              <a:rPr dirty="0" sz="2400" spc="135">
                <a:solidFill>
                  <a:srgbClr val="585858"/>
                </a:solidFill>
                <a:latin typeface="Arial"/>
                <a:cs typeface="Arial"/>
              </a:rPr>
              <a:t>What</a:t>
            </a:r>
            <a:r>
              <a:rPr dirty="0" sz="2400" spc="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155">
                <a:solidFill>
                  <a:srgbClr val="585858"/>
                </a:solidFill>
                <a:latin typeface="Arial"/>
                <a:cs typeface="Arial"/>
              </a:rPr>
              <a:t>is</a:t>
            </a:r>
            <a:r>
              <a:rPr dirty="0" sz="2400" spc="-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114">
                <a:solidFill>
                  <a:srgbClr val="585858"/>
                </a:solidFill>
                <a:latin typeface="Arial"/>
                <a:cs typeface="Arial"/>
              </a:rPr>
              <a:t>required</a:t>
            </a: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165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400" spc="175">
                <a:solidFill>
                  <a:srgbClr val="585858"/>
                </a:solidFill>
                <a:latin typeface="Arial"/>
                <a:cs typeface="Arial"/>
              </a:rPr>
              <a:t>obtain</a:t>
            </a:r>
            <a:r>
              <a:rPr dirty="0" sz="2400" spc="-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185">
                <a:solidFill>
                  <a:srgbClr val="585858"/>
                </a:solidFill>
                <a:latin typeface="Arial"/>
                <a:cs typeface="Arial"/>
              </a:rPr>
              <a:t>an </a:t>
            </a:r>
            <a:r>
              <a:rPr dirty="0" sz="2400" spc="130">
                <a:solidFill>
                  <a:srgbClr val="585858"/>
                </a:solidFill>
                <a:latin typeface="Arial"/>
                <a:cs typeface="Arial"/>
              </a:rPr>
              <a:t>exemption?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247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204">
                <a:solidFill>
                  <a:srgbClr val="16619B"/>
                </a:solidFill>
              </a:rPr>
              <a:t>Application</a:t>
            </a:r>
            <a:r>
              <a:rPr dirty="0" spc="-5">
                <a:solidFill>
                  <a:srgbClr val="16619B"/>
                </a:solidFill>
              </a:rPr>
              <a:t> </a:t>
            </a:r>
            <a:r>
              <a:rPr dirty="0" spc="210">
                <a:solidFill>
                  <a:srgbClr val="16619B"/>
                </a:solidFill>
              </a:rPr>
              <a:t>of</a:t>
            </a:r>
            <a:r>
              <a:rPr dirty="0" spc="-15">
                <a:solidFill>
                  <a:srgbClr val="16619B"/>
                </a:solidFill>
              </a:rPr>
              <a:t> </a:t>
            </a:r>
            <a:r>
              <a:rPr dirty="0" spc="220">
                <a:solidFill>
                  <a:srgbClr val="16619B"/>
                </a:solidFill>
              </a:rPr>
              <a:t>the</a:t>
            </a:r>
            <a:r>
              <a:rPr dirty="0" spc="-5">
                <a:solidFill>
                  <a:srgbClr val="16619B"/>
                </a:solidFill>
              </a:rPr>
              <a:t> </a:t>
            </a:r>
            <a:r>
              <a:rPr dirty="0" spc="265" i="1">
                <a:solidFill>
                  <a:srgbClr val="16619B"/>
                </a:solidFill>
                <a:latin typeface="Arial"/>
                <a:cs typeface="Arial"/>
              </a:rPr>
              <a:t>Act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481" y="1597405"/>
            <a:ext cx="3376676" cy="38994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528929" y="3586098"/>
            <a:ext cx="1365885" cy="44704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129539">
              <a:lnSpc>
                <a:spcPts val="1630"/>
              </a:lnSpc>
              <a:spcBef>
                <a:spcPts val="200"/>
              </a:spcBef>
            </a:pPr>
            <a:r>
              <a:rPr dirty="0" sz="1400">
                <a:latin typeface="Arial"/>
                <a:cs typeface="Arial"/>
              </a:rPr>
              <a:t>Platforms</a:t>
            </a:r>
            <a:r>
              <a:rPr dirty="0" sz="1400" spc="17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fall </a:t>
            </a:r>
            <a:r>
              <a:rPr dirty="0" sz="1400" spc="75">
                <a:latin typeface="Arial"/>
                <a:cs typeface="Arial"/>
              </a:rPr>
              <a:t>under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90">
                <a:latin typeface="Arial"/>
                <a:cs typeface="Arial"/>
              </a:rPr>
              <a:t>the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135">
                <a:latin typeface="Arial"/>
                <a:cs typeface="Arial"/>
              </a:rPr>
              <a:t>Act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if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865626" y="4588002"/>
            <a:ext cx="2474595" cy="1243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95"/>
              </a:spcBef>
            </a:pPr>
            <a:r>
              <a:rPr dirty="0" sz="1600" b="1">
                <a:latin typeface="Arial"/>
                <a:cs typeface="Arial"/>
              </a:rPr>
              <a:t>20</a:t>
            </a:r>
            <a:r>
              <a:rPr dirty="0" sz="1600" spc="-5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million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or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more </a:t>
            </a:r>
            <a:r>
              <a:rPr dirty="0" sz="1600" spc="125">
                <a:latin typeface="Arial"/>
                <a:cs typeface="Arial"/>
              </a:rPr>
              <a:t>Canadian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114">
                <a:latin typeface="Arial"/>
                <a:cs typeface="Arial"/>
              </a:rPr>
              <a:t>average </a:t>
            </a:r>
            <a:r>
              <a:rPr dirty="0" sz="1600" spc="80">
                <a:latin typeface="Arial"/>
                <a:cs typeface="Arial"/>
              </a:rPr>
              <a:t>monthly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80">
                <a:latin typeface="Arial"/>
                <a:cs typeface="Arial"/>
              </a:rPr>
              <a:t>unique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visitors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or </a:t>
            </a:r>
            <a:r>
              <a:rPr dirty="0" sz="1600" spc="125">
                <a:latin typeface="Arial"/>
                <a:cs typeface="Arial"/>
              </a:rPr>
              <a:t>average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80">
                <a:latin typeface="Arial"/>
                <a:cs typeface="Arial"/>
              </a:rPr>
              <a:t>monthly</a:t>
            </a:r>
            <a:r>
              <a:rPr dirty="0" sz="1600" spc="20">
                <a:latin typeface="Arial"/>
                <a:cs typeface="Arial"/>
              </a:rPr>
              <a:t> </a:t>
            </a:r>
            <a:r>
              <a:rPr dirty="0" sz="1600" spc="105">
                <a:latin typeface="Arial"/>
                <a:cs typeface="Arial"/>
              </a:rPr>
              <a:t>active </a:t>
            </a:r>
            <a:r>
              <a:rPr dirty="0" sz="1600" spc="-10">
                <a:latin typeface="Arial"/>
                <a:cs typeface="Arial"/>
              </a:rPr>
              <a:t>users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753358" y="1669795"/>
            <a:ext cx="2567305" cy="755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99700"/>
              </a:lnSpc>
              <a:spcBef>
                <a:spcPts val="100"/>
              </a:spcBef>
            </a:pPr>
            <a:r>
              <a:rPr dirty="0" sz="1600" spc="90">
                <a:latin typeface="Arial"/>
                <a:cs typeface="Arial"/>
              </a:rPr>
              <a:t>total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 spc="105">
                <a:latin typeface="Arial"/>
                <a:cs typeface="Arial"/>
              </a:rPr>
              <a:t>global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85">
                <a:latin typeface="Arial"/>
                <a:cs typeface="Arial"/>
              </a:rPr>
              <a:t>revenue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100">
                <a:latin typeface="Arial"/>
                <a:cs typeface="Arial"/>
              </a:rPr>
              <a:t>of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$</a:t>
            </a:r>
            <a:r>
              <a:rPr dirty="0" sz="1600" spc="-25" b="1">
                <a:latin typeface="Arial"/>
                <a:cs typeface="Arial"/>
              </a:rPr>
              <a:t>1 </a:t>
            </a:r>
            <a:r>
              <a:rPr dirty="0" sz="1600" spc="-10" b="1">
                <a:latin typeface="Arial"/>
                <a:cs typeface="Arial"/>
              </a:rPr>
              <a:t>billion</a:t>
            </a:r>
            <a:r>
              <a:rPr dirty="0" sz="1600" spc="5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(CAD)</a:t>
            </a:r>
            <a:r>
              <a:rPr dirty="0" sz="1600" spc="5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or</a:t>
            </a:r>
            <a:r>
              <a:rPr dirty="0" sz="1600" spc="4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more</a:t>
            </a:r>
            <a:r>
              <a:rPr dirty="0" sz="1600" spc="60" b="1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</a:t>
            </a:r>
            <a:r>
              <a:rPr dirty="0" sz="1600" spc="30">
                <a:latin typeface="Arial"/>
                <a:cs typeface="Arial"/>
              </a:rPr>
              <a:t> </a:t>
            </a:r>
            <a:r>
              <a:rPr dirty="0" sz="1600" spc="145">
                <a:latin typeface="Arial"/>
                <a:cs typeface="Arial"/>
              </a:rPr>
              <a:t>a </a:t>
            </a:r>
            <a:r>
              <a:rPr dirty="0" sz="1600" spc="114">
                <a:latin typeface="Arial"/>
                <a:cs typeface="Arial"/>
              </a:rPr>
              <a:t>calendar</a:t>
            </a:r>
            <a:r>
              <a:rPr dirty="0" sz="1600" spc="20">
                <a:latin typeface="Arial"/>
                <a:cs typeface="Arial"/>
              </a:rPr>
              <a:t> </a:t>
            </a:r>
            <a:r>
              <a:rPr dirty="0" sz="1600" spc="60">
                <a:latin typeface="Arial"/>
                <a:cs typeface="Arial"/>
              </a:rPr>
              <a:t>year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776217" y="2915792"/>
            <a:ext cx="2511425" cy="1243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95"/>
              </a:spcBef>
            </a:pPr>
            <a:r>
              <a:rPr dirty="0" sz="1600" spc="120">
                <a:latin typeface="Arial"/>
                <a:cs typeface="Arial"/>
              </a:rPr>
              <a:t>Operate</a:t>
            </a:r>
            <a:r>
              <a:rPr dirty="0" sz="1600" spc="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 </a:t>
            </a:r>
            <a:r>
              <a:rPr dirty="0" sz="1600" spc="195">
                <a:latin typeface="Arial"/>
                <a:cs typeface="Arial"/>
              </a:rPr>
              <a:t>a</a:t>
            </a:r>
            <a:r>
              <a:rPr dirty="0" sz="1600" spc="30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search </a:t>
            </a:r>
            <a:r>
              <a:rPr dirty="0" sz="1600" b="1">
                <a:latin typeface="Arial"/>
                <a:cs typeface="Arial"/>
              </a:rPr>
              <a:t>engine</a:t>
            </a:r>
            <a:r>
              <a:rPr dirty="0" sz="1600" spc="6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or</a:t>
            </a:r>
            <a:r>
              <a:rPr dirty="0" sz="1600" spc="3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social</a:t>
            </a:r>
            <a:r>
              <a:rPr dirty="0" sz="1600" spc="55" b="1">
                <a:latin typeface="Arial"/>
                <a:cs typeface="Arial"/>
              </a:rPr>
              <a:t> </a:t>
            </a:r>
            <a:r>
              <a:rPr dirty="0" sz="1600" spc="45" b="1">
                <a:latin typeface="Arial"/>
                <a:cs typeface="Arial"/>
              </a:rPr>
              <a:t>media </a:t>
            </a:r>
            <a:r>
              <a:rPr dirty="0" sz="1600" b="1">
                <a:latin typeface="Arial"/>
                <a:cs typeface="Arial"/>
              </a:rPr>
              <a:t>market</a:t>
            </a:r>
            <a:r>
              <a:rPr dirty="0" sz="1600" spc="110" b="1">
                <a:latin typeface="Arial"/>
                <a:cs typeface="Arial"/>
              </a:rPr>
              <a:t> </a:t>
            </a:r>
            <a:r>
              <a:rPr dirty="0" sz="1600" spc="45">
                <a:latin typeface="Arial"/>
                <a:cs typeface="Arial"/>
              </a:rPr>
              <a:t>distributing</a:t>
            </a:r>
            <a:r>
              <a:rPr dirty="0" sz="1600" spc="135">
                <a:latin typeface="Arial"/>
                <a:cs typeface="Arial"/>
              </a:rPr>
              <a:t> </a:t>
            </a:r>
            <a:r>
              <a:rPr dirty="0" sz="1600" spc="130">
                <a:latin typeface="Arial"/>
                <a:cs typeface="Arial"/>
              </a:rPr>
              <a:t>and </a:t>
            </a:r>
            <a:r>
              <a:rPr dirty="0" sz="1600" spc="80">
                <a:latin typeface="Arial"/>
                <a:cs typeface="Arial"/>
              </a:rPr>
              <a:t>providing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70">
                <a:latin typeface="Arial"/>
                <a:cs typeface="Arial"/>
              </a:rPr>
              <a:t>access</a:t>
            </a:r>
            <a:r>
              <a:rPr dirty="0" sz="1600" spc="25">
                <a:latin typeface="Arial"/>
                <a:cs typeface="Arial"/>
              </a:rPr>
              <a:t> </a:t>
            </a:r>
            <a:r>
              <a:rPr dirty="0" sz="1600" spc="110">
                <a:latin typeface="Arial"/>
                <a:cs typeface="Arial"/>
              </a:rPr>
              <a:t>to</a:t>
            </a:r>
            <a:r>
              <a:rPr dirty="0" sz="1600" spc="2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news </a:t>
            </a:r>
            <a:r>
              <a:rPr dirty="0" sz="1600" spc="114">
                <a:latin typeface="Arial"/>
                <a:cs typeface="Arial"/>
              </a:rPr>
              <a:t>content</a:t>
            </a:r>
            <a:r>
              <a:rPr dirty="0" sz="1600" spc="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</a:t>
            </a:r>
            <a:r>
              <a:rPr dirty="0" sz="1600" spc="30">
                <a:latin typeface="Arial"/>
                <a:cs typeface="Arial"/>
              </a:rPr>
              <a:t> </a:t>
            </a:r>
            <a:r>
              <a:rPr dirty="0" sz="1600" spc="125">
                <a:latin typeface="Arial"/>
                <a:cs typeface="Arial"/>
              </a:rPr>
              <a:t>Canada.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6773418" y="2640329"/>
            <a:ext cx="1827530" cy="1569720"/>
          </a:xfrm>
          <a:custGeom>
            <a:avLst/>
            <a:gdLst/>
            <a:ahLst/>
            <a:cxnLst/>
            <a:rect l="l" t="t" r="r" b="b"/>
            <a:pathLst>
              <a:path w="1827529" h="1569720">
                <a:moveTo>
                  <a:pt x="1827276" y="0"/>
                </a:moveTo>
                <a:lnTo>
                  <a:pt x="0" y="0"/>
                </a:lnTo>
                <a:lnTo>
                  <a:pt x="0" y="1569720"/>
                </a:lnTo>
                <a:lnTo>
                  <a:pt x="1827276" y="1569720"/>
                </a:lnTo>
                <a:lnTo>
                  <a:pt x="18272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6773418" y="2640329"/>
            <a:ext cx="1827530" cy="1569720"/>
          </a:xfrm>
          <a:prstGeom prst="rect">
            <a:avLst/>
          </a:prstGeom>
          <a:ln w="25400">
            <a:solidFill>
              <a:srgbClr val="0092D2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algn="ctr" marL="165735" marR="158115">
              <a:lnSpc>
                <a:spcPct val="100000"/>
              </a:lnSpc>
              <a:spcBef>
                <a:spcPts val="315"/>
              </a:spcBef>
            </a:pPr>
            <a:r>
              <a:rPr dirty="0" sz="1600">
                <a:latin typeface="Arial"/>
                <a:cs typeface="Arial"/>
              </a:rPr>
              <a:t>Platforms</a:t>
            </a:r>
            <a:r>
              <a:rPr dirty="0" sz="1600" spc="215">
                <a:latin typeface="Arial"/>
                <a:cs typeface="Arial"/>
              </a:rPr>
              <a:t> </a:t>
            </a:r>
            <a:r>
              <a:rPr dirty="0" sz="1600" spc="105">
                <a:latin typeface="Arial"/>
                <a:cs typeface="Arial"/>
              </a:rPr>
              <a:t>have </a:t>
            </a:r>
            <a:r>
              <a:rPr dirty="0" sz="1600" b="1">
                <a:latin typeface="Arial"/>
                <a:cs typeface="Arial"/>
              </a:rPr>
              <a:t>30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40" b="1">
                <a:latin typeface="Arial"/>
                <a:cs typeface="Arial"/>
              </a:rPr>
              <a:t>calendar </a:t>
            </a:r>
            <a:r>
              <a:rPr dirty="0" sz="1600" b="1">
                <a:latin typeface="Arial"/>
                <a:cs typeface="Arial"/>
              </a:rPr>
              <a:t>days</a:t>
            </a:r>
            <a:r>
              <a:rPr dirty="0" sz="1600" spc="50" b="1">
                <a:latin typeface="Arial"/>
                <a:cs typeface="Arial"/>
              </a:rPr>
              <a:t> </a:t>
            </a:r>
            <a:r>
              <a:rPr dirty="0" sz="1600" spc="110">
                <a:latin typeface="Arial"/>
                <a:cs typeface="Arial"/>
              </a:rPr>
              <a:t>to</a:t>
            </a:r>
            <a:r>
              <a:rPr dirty="0" sz="1600" spc="40">
                <a:latin typeface="Arial"/>
                <a:cs typeface="Arial"/>
              </a:rPr>
              <a:t> </a:t>
            </a:r>
            <a:r>
              <a:rPr dirty="0" sz="1600" spc="50">
                <a:latin typeface="Arial"/>
                <a:cs typeface="Arial"/>
              </a:rPr>
              <a:t>notify </a:t>
            </a:r>
            <a:r>
              <a:rPr dirty="0" sz="1600" spc="95">
                <a:latin typeface="Arial"/>
                <a:cs typeface="Arial"/>
              </a:rPr>
              <a:t>the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 spc="-35">
                <a:latin typeface="Arial"/>
                <a:cs typeface="Arial"/>
              </a:rPr>
              <a:t>CRTC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100">
                <a:latin typeface="Arial"/>
                <a:cs typeface="Arial"/>
              </a:rPr>
              <a:t>upon </a:t>
            </a:r>
            <a:r>
              <a:rPr dirty="0" sz="1600" spc="105">
                <a:latin typeface="Arial"/>
                <a:cs typeface="Arial"/>
              </a:rPr>
              <a:t>meeting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these </a:t>
            </a:r>
            <a:r>
              <a:rPr dirty="0" sz="1600" spc="45">
                <a:latin typeface="Arial"/>
                <a:cs typeface="Arial"/>
              </a:rPr>
              <a:t>criteria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247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95">
                <a:solidFill>
                  <a:srgbClr val="16619B"/>
                </a:solidFill>
              </a:rPr>
              <a:t>Obtaining</a:t>
            </a:r>
            <a:r>
              <a:rPr dirty="0" spc="5">
                <a:solidFill>
                  <a:srgbClr val="16619B"/>
                </a:solidFill>
              </a:rPr>
              <a:t> </a:t>
            </a:r>
            <a:r>
              <a:rPr dirty="0" spc="280">
                <a:solidFill>
                  <a:srgbClr val="16619B"/>
                </a:solidFill>
              </a:rPr>
              <a:t>an</a:t>
            </a:r>
            <a:r>
              <a:rPr dirty="0" spc="10">
                <a:solidFill>
                  <a:srgbClr val="16619B"/>
                </a:solidFill>
              </a:rPr>
              <a:t> </a:t>
            </a:r>
            <a:r>
              <a:rPr dirty="0" spc="105">
                <a:solidFill>
                  <a:srgbClr val="16619B"/>
                </a:solidFill>
              </a:rPr>
              <a:t>Exemption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8245" y="1342897"/>
            <a:ext cx="4042664" cy="466750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82751" y="3205098"/>
            <a:ext cx="145415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1800" spc="55">
                <a:latin typeface="Arial"/>
                <a:cs typeface="Arial"/>
              </a:rPr>
              <a:t>Support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85">
                <a:latin typeface="Arial"/>
                <a:cs typeface="Arial"/>
              </a:rPr>
              <a:t>the </a:t>
            </a:r>
            <a:r>
              <a:rPr dirty="0" sz="1800" spc="130">
                <a:latin typeface="Arial"/>
                <a:cs typeface="Arial"/>
              </a:rPr>
              <a:t>Canadian </a:t>
            </a:r>
            <a:r>
              <a:rPr dirty="0" sz="1800" spc="-20">
                <a:latin typeface="Arial"/>
                <a:cs typeface="Arial"/>
              </a:rPr>
              <a:t>News </a:t>
            </a:r>
            <a:r>
              <a:rPr dirty="0" sz="1800" spc="110">
                <a:latin typeface="Arial"/>
                <a:cs typeface="Arial"/>
              </a:rPr>
              <a:t>Marketplace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5" name="object 5" descr=""/>
          <p:cNvSpPr txBox="1"/>
          <p:nvPr/>
        </p:nvSpPr>
        <p:spPr>
          <a:xfrm>
            <a:off x="4449571" y="5164963"/>
            <a:ext cx="3655695" cy="840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 marR="5080">
              <a:lnSpc>
                <a:spcPct val="98600"/>
              </a:lnSpc>
              <a:spcBef>
                <a:spcPts val="130"/>
              </a:spcBef>
            </a:pPr>
            <a:r>
              <a:rPr dirty="0" sz="1800" spc="105">
                <a:latin typeface="Arial"/>
                <a:cs typeface="Arial"/>
              </a:rPr>
              <a:t>Compensation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180">
                <a:latin typeface="Arial"/>
                <a:cs typeface="Arial"/>
              </a:rPr>
              <a:t>can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105">
                <a:latin typeface="Arial"/>
                <a:cs typeface="Arial"/>
              </a:rPr>
              <a:t>include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120">
                <a:latin typeface="Arial"/>
                <a:cs typeface="Arial"/>
              </a:rPr>
              <a:t>both </a:t>
            </a:r>
            <a:r>
              <a:rPr dirty="0" sz="1800" spc="110">
                <a:latin typeface="Arial"/>
                <a:cs typeface="Arial"/>
              </a:rPr>
              <a:t>monetary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 spc="170">
                <a:latin typeface="Arial"/>
                <a:cs typeface="Arial"/>
              </a:rPr>
              <a:t>and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80">
                <a:latin typeface="Arial"/>
                <a:cs typeface="Arial"/>
              </a:rPr>
              <a:t>non-</a:t>
            </a:r>
            <a:r>
              <a:rPr dirty="0" sz="1800" spc="100">
                <a:latin typeface="Arial"/>
                <a:cs typeface="Arial"/>
              </a:rPr>
              <a:t>monetary </a:t>
            </a:r>
            <a:r>
              <a:rPr dirty="0" sz="1800" spc="60">
                <a:latin typeface="Arial"/>
                <a:cs typeface="Arial"/>
              </a:rPr>
              <a:t>contributions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818379" y="3296158"/>
            <a:ext cx="412559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85">
                <a:latin typeface="Arial"/>
                <a:cs typeface="Arial"/>
              </a:rPr>
              <a:t>Agreements</a:t>
            </a:r>
            <a:r>
              <a:rPr dirty="0" sz="1800" spc="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must</a:t>
            </a:r>
            <a:r>
              <a:rPr dirty="0" sz="1800" spc="60">
                <a:latin typeface="Arial"/>
                <a:cs typeface="Arial"/>
              </a:rPr>
              <a:t> </a:t>
            </a:r>
            <a:r>
              <a:rPr dirty="0" sz="1800" spc="85">
                <a:latin typeface="Arial"/>
                <a:cs typeface="Arial"/>
              </a:rPr>
              <a:t>respect</a:t>
            </a:r>
            <a:r>
              <a:rPr dirty="0" sz="1800" spc="55">
                <a:latin typeface="Arial"/>
                <a:cs typeface="Arial"/>
              </a:rPr>
              <a:t> </a:t>
            </a:r>
            <a:r>
              <a:rPr dirty="0" sz="1800" spc="110">
                <a:latin typeface="Arial"/>
                <a:cs typeface="Arial"/>
              </a:rPr>
              <a:t>the</a:t>
            </a:r>
            <a:r>
              <a:rPr dirty="0" sz="1800" spc="85">
                <a:latin typeface="Arial"/>
                <a:cs typeface="Arial"/>
              </a:rPr>
              <a:t> </a:t>
            </a:r>
            <a:r>
              <a:rPr dirty="0" sz="1800" spc="55">
                <a:latin typeface="Arial"/>
                <a:cs typeface="Arial"/>
              </a:rPr>
              <a:t>criteria </a:t>
            </a:r>
            <a:r>
              <a:rPr dirty="0" sz="1800">
                <a:latin typeface="Arial"/>
                <a:cs typeface="Arial"/>
              </a:rPr>
              <a:t>set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 spc="114">
                <a:latin typeface="Arial"/>
                <a:cs typeface="Arial"/>
              </a:rPr>
              <a:t>out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110">
                <a:latin typeface="Arial"/>
                <a:cs typeface="Arial"/>
              </a:rPr>
              <a:t>the</a:t>
            </a:r>
            <a:r>
              <a:rPr dirty="0" sz="1800" spc="50">
                <a:latin typeface="Arial"/>
                <a:cs typeface="Arial"/>
              </a:rPr>
              <a:t> </a:t>
            </a:r>
            <a:r>
              <a:rPr dirty="0" sz="1800" spc="165">
                <a:latin typeface="Arial"/>
                <a:cs typeface="Arial"/>
              </a:rPr>
              <a:t>Act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170">
                <a:latin typeface="Arial"/>
                <a:cs typeface="Arial"/>
              </a:rPr>
              <a:t>and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 spc="35">
                <a:latin typeface="Arial"/>
                <a:cs typeface="Arial"/>
              </a:rPr>
              <a:t>further </a:t>
            </a:r>
            <a:r>
              <a:rPr dirty="0" sz="1800" spc="125">
                <a:latin typeface="Arial"/>
                <a:cs typeface="Arial"/>
              </a:rPr>
              <a:t>detailed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110">
                <a:latin typeface="Arial"/>
                <a:cs typeface="Arial"/>
              </a:rPr>
              <a:t>the</a:t>
            </a:r>
            <a:r>
              <a:rPr dirty="0" sz="1800" spc="55">
                <a:latin typeface="Arial"/>
                <a:cs typeface="Arial"/>
              </a:rPr>
              <a:t> </a:t>
            </a:r>
            <a:r>
              <a:rPr dirty="0" sz="1800" spc="45">
                <a:latin typeface="Arial"/>
                <a:cs typeface="Arial"/>
              </a:rPr>
              <a:t>regulations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451730" y="1827021"/>
            <a:ext cx="4152265" cy="567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Platforms</a:t>
            </a:r>
            <a:r>
              <a:rPr dirty="0" sz="1800" spc="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must</a:t>
            </a:r>
            <a:r>
              <a:rPr dirty="0" sz="1800" spc="90">
                <a:latin typeface="Arial"/>
                <a:cs typeface="Arial"/>
              </a:rPr>
              <a:t> </a:t>
            </a:r>
            <a:r>
              <a:rPr dirty="0" sz="1800" spc="114">
                <a:latin typeface="Arial"/>
                <a:cs typeface="Arial"/>
              </a:rPr>
              <a:t>launch</a:t>
            </a:r>
            <a:r>
              <a:rPr dirty="0" sz="1800" spc="100">
                <a:latin typeface="Arial"/>
                <a:cs typeface="Arial"/>
              </a:rPr>
              <a:t> </a:t>
            </a:r>
            <a:r>
              <a:rPr dirty="0" sz="1800" spc="220">
                <a:latin typeface="Arial"/>
                <a:cs typeface="Arial"/>
              </a:rPr>
              <a:t>a</a:t>
            </a:r>
            <a:r>
              <a:rPr dirty="0" sz="1800" spc="10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60-</a:t>
            </a:r>
            <a:r>
              <a:rPr dirty="0" sz="1800" spc="170">
                <a:latin typeface="Arial"/>
                <a:cs typeface="Arial"/>
              </a:rPr>
              <a:t>day</a:t>
            </a:r>
            <a:r>
              <a:rPr dirty="0" sz="1800" spc="105">
                <a:latin typeface="Arial"/>
                <a:cs typeface="Arial"/>
              </a:rPr>
              <a:t> </a:t>
            </a:r>
            <a:r>
              <a:rPr dirty="0" sz="1800" spc="135">
                <a:latin typeface="Arial"/>
                <a:cs typeface="Arial"/>
              </a:rPr>
              <a:t>open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30"/>
              </a:lnSpc>
            </a:pPr>
            <a:r>
              <a:rPr dirty="0" sz="1800" spc="100">
                <a:latin typeface="Arial"/>
                <a:cs typeface="Arial"/>
              </a:rPr>
              <a:t>call</a:t>
            </a:r>
            <a:r>
              <a:rPr dirty="0" sz="1800" spc="-10">
                <a:latin typeface="Arial"/>
                <a:cs typeface="Arial"/>
              </a:rPr>
              <a:t> process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86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95">
                <a:solidFill>
                  <a:srgbClr val="16619B"/>
                </a:solidFill>
              </a:rPr>
              <a:t>Obtaining</a:t>
            </a:r>
            <a:r>
              <a:rPr dirty="0" spc="10">
                <a:solidFill>
                  <a:srgbClr val="16619B"/>
                </a:solidFill>
              </a:rPr>
              <a:t> </a:t>
            </a:r>
            <a:r>
              <a:rPr dirty="0" spc="280">
                <a:solidFill>
                  <a:srgbClr val="16619B"/>
                </a:solidFill>
              </a:rPr>
              <a:t>an</a:t>
            </a:r>
            <a:r>
              <a:rPr dirty="0" spc="15">
                <a:solidFill>
                  <a:srgbClr val="16619B"/>
                </a:solidFill>
              </a:rPr>
              <a:t> </a:t>
            </a:r>
            <a:r>
              <a:rPr dirty="0" spc="120">
                <a:solidFill>
                  <a:srgbClr val="16619B"/>
                </a:solidFill>
              </a:rPr>
              <a:t>Exemption</a:t>
            </a:r>
            <a:r>
              <a:rPr dirty="0" spc="5">
                <a:solidFill>
                  <a:srgbClr val="16619B"/>
                </a:solidFill>
              </a:rPr>
              <a:t> </a:t>
            </a:r>
            <a:r>
              <a:rPr dirty="0" spc="260">
                <a:solidFill>
                  <a:srgbClr val="16619B"/>
                </a:solidFill>
              </a:rPr>
              <a:t>(cont’d)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01090" y="1801114"/>
            <a:ext cx="7085965" cy="150749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99085" marR="8890" indent="-287020">
              <a:lnSpc>
                <a:spcPts val="2590"/>
              </a:lnSpc>
              <a:spcBef>
                <a:spcPts val="425"/>
              </a:spcBef>
              <a:buChar char="•"/>
              <a:tabLst>
                <a:tab pos="299085" algn="l"/>
              </a:tabLst>
            </a:pPr>
            <a:r>
              <a:rPr dirty="0" sz="2400">
                <a:latin typeface="Arial"/>
                <a:cs typeface="Arial"/>
              </a:rPr>
              <a:t>Total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 spc="160">
                <a:latin typeface="Arial"/>
                <a:cs typeface="Arial"/>
              </a:rPr>
              <a:t>compensation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must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 spc="200">
                <a:latin typeface="Arial"/>
                <a:cs typeface="Arial"/>
              </a:rPr>
              <a:t>exceed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 spc="155">
                <a:latin typeface="Arial"/>
                <a:cs typeface="Arial"/>
              </a:rPr>
              <a:t>the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180">
                <a:latin typeface="Arial"/>
                <a:cs typeface="Arial"/>
              </a:rPr>
              <a:t>amount </a:t>
            </a:r>
            <a:r>
              <a:rPr dirty="0" sz="2400" spc="155">
                <a:latin typeface="Arial"/>
                <a:cs typeface="Arial"/>
              </a:rPr>
              <a:t>determined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185">
                <a:latin typeface="Arial"/>
                <a:cs typeface="Arial"/>
              </a:rPr>
              <a:t>by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160">
                <a:latin typeface="Arial"/>
                <a:cs typeface="Arial"/>
              </a:rPr>
              <a:t>the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95">
                <a:latin typeface="Arial"/>
                <a:cs typeface="Arial"/>
              </a:rPr>
              <a:t>formula</a:t>
            </a:r>
            <a:endParaRPr sz="2400">
              <a:latin typeface="Arial"/>
              <a:cs typeface="Arial"/>
            </a:endParaRPr>
          </a:p>
          <a:p>
            <a:pPr marL="299085" marR="5080" indent="-287020">
              <a:lnSpc>
                <a:spcPts val="2590"/>
              </a:lnSpc>
              <a:spcBef>
                <a:spcPts val="1015"/>
              </a:spcBef>
              <a:buChar char="•"/>
              <a:tabLst>
                <a:tab pos="299085" algn="l"/>
              </a:tabLst>
            </a:pPr>
            <a:r>
              <a:rPr dirty="0" sz="2400" spc="-10">
                <a:latin typeface="Arial"/>
                <a:cs typeface="Arial"/>
              </a:rPr>
              <a:t>Prior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130">
                <a:latin typeface="Arial"/>
                <a:cs typeface="Arial"/>
              </a:rPr>
              <a:t>agreements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204">
                <a:latin typeface="Arial"/>
                <a:cs typeface="Arial"/>
              </a:rPr>
              <a:t>between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intermediaries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210">
                <a:latin typeface="Arial"/>
                <a:cs typeface="Arial"/>
              </a:rPr>
              <a:t>and </a:t>
            </a:r>
            <a:r>
              <a:rPr dirty="0" sz="2400" spc="80">
                <a:latin typeface="Arial"/>
                <a:cs typeface="Arial"/>
              </a:rPr>
              <a:t>news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businesses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254">
                <a:latin typeface="Arial"/>
                <a:cs typeface="Arial"/>
              </a:rPr>
              <a:t>can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245">
                <a:latin typeface="Arial"/>
                <a:cs typeface="Arial"/>
              </a:rPr>
              <a:t>be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120">
                <a:latin typeface="Arial"/>
                <a:cs typeface="Arial"/>
              </a:rPr>
              <a:t>considered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02919" y="4445457"/>
            <a:ext cx="5885815" cy="457834"/>
            <a:chOff x="502919" y="4445457"/>
            <a:chExt cx="5885815" cy="457834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2919" y="4445457"/>
              <a:ext cx="5885688" cy="45725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558545" y="4467606"/>
              <a:ext cx="5779135" cy="364490"/>
            </a:xfrm>
            <a:custGeom>
              <a:avLst/>
              <a:gdLst/>
              <a:ahLst/>
              <a:cxnLst/>
              <a:rect l="l" t="t" r="r" b="b"/>
              <a:pathLst>
                <a:path w="5779135" h="364489">
                  <a:moveTo>
                    <a:pt x="5779008" y="0"/>
                  </a:moveTo>
                  <a:lnTo>
                    <a:pt x="5776622" y="70889"/>
                  </a:lnTo>
                  <a:lnTo>
                    <a:pt x="5770118" y="128778"/>
                  </a:lnTo>
                  <a:lnTo>
                    <a:pt x="5760469" y="167806"/>
                  </a:lnTo>
                  <a:lnTo>
                    <a:pt x="5748655" y="182118"/>
                  </a:lnTo>
                  <a:lnTo>
                    <a:pt x="2919857" y="182118"/>
                  </a:lnTo>
                  <a:lnTo>
                    <a:pt x="2908042" y="196429"/>
                  </a:lnTo>
                  <a:lnTo>
                    <a:pt x="2898394" y="235458"/>
                  </a:lnTo>
                  <a:lnTo>
                    <a:pt x="2891889" y="293346"/>
                  </a:lnTo>
                  <a:lnTo>
                    <a:pt x="2889504" y="364236"/>
                  </a:lnTo>
                  <a:lnTo>
                    <a:pt x="2887118" y="293346"/>
                  </a:lnTo>
                  <a:lnTo>
                    <a:pt x="2880614" y="235458"/>
                  </a:lnTo>
                  <a:lnTo>
                    <a:pt x="2870965" y="196429"/>
                  </a:lnTo>
                  <a:lnTo>
                    <a:pt x="2859151" y="182118"/>
                  </a:lnTo>
                  <a:lnTo>
                    <a:pt x="30353" y="182118"/>
                  </a:lnTo>
                  <a:lnTo>
                    <a:pt x="18538" y="167806"/>
                  </a:lnTo>
                  <a:lnTo>
                    <a:pt x="8890" y="128778"/>
                  </a:lnTo>
                  <a:lnTo>
                    <a:pt x="2385" y="70889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57276" y="4210303"/>
            <a:ext cx="8164195" cy="971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0">
                <a:latin typeface="Arial"/>
                <a:cs typeface="Arial"/>
              </a:rPr>
              <a:t>(Intermediary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90">
                <a:latin typeface="Arial"/>
                <a:cs typeface="Arial"/>
              </a:rPr>
              <a:t>Global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55">
                <a:latin typeface="Arial"/>
                <a:cs typeface="Arial"/>
              </a:rPr>
              <a:t>Revenue)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580">
                <a:latin typeface="Arial"/>
                <a:cs typeface="Arial"/>
              </a:rPr>
              <a:t>×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105">
                <a:latin typeface="Arial"/>
                <a:cs typeface="Arial"/>
              </a:rPr>
              <a:t>(Canadian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Share</a:t>
            </a:r>
            <a:r>
              <a:rPr dirty="0" sz="1400" spc="30">
                <a:latin typeface="Arial"/>
                <a:cs typeface="Arial"/>
              </a:rPr>
              <a:t> </a:t>
            </a:r>
            <a:r>
              <a:rPr dirty="0" sz="1400" spc="95">
                <a:latin typeface="Arial"/>
                <a:cs typeface="Arial"/>
              </a:rPr>
              <a:t>of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90">
                <a:latin typeface="Arial"/>
                <a:cs typeface="Arial"/>
              </a:rPr>
              <a:t>Global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GDP)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580">
                <a:latin typeface="Arial"/>
                <a:cs typeface="Arial"/>
              </a:rPr>
              <a:t>×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65">
                <a:latin typeface="Arial"/>
                <a:cs typeface="Arial"/>
              </a:rPr>
              <a:t>(Contribution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50">
                <a:latin typeface="Arial"/>
                <a:cs typeface="Arial"/>
              </a:rPr>
              <a:t>Rate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[4%])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Arial"/>
              <a:cs typeface="Arial"/>
            </a:endParaRPr>
          </a:p>
          <a:p>
            <a:pPr marL="133096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Proxy</a:t>
            </a:r>
            <a:r>
              <a:rPr dirty="0" sz="1400" spc="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25">
                <a:latin typeface="Arial"/>
                <a:cs typeface="Arial"/>
              </a:rPr>
              <a:t> </a:t>
            </a:r>
            <a:r>
              <a:rPr dirty="0" sz="1400" spc="65">
                <a:latin typeface="Arial"/>
                <a:cs typeface="Arial"/>
              </a:rPr>
              <a:t>“Intermediary’s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114">
                <a:latin typeface="Arial"/>
                <a:cs typeface="Arial"/>
              </a:rPr>
              <a:t>Canadian</a:t>
            </a:r>
            <a:r>
              <a:rPr dirty="0" sz="1400" spc="30">
                <a:latin typeface="Arial"/>
                <a:cs typeface="Arial"/>
              </a:rPr>
              <a:t> </a:t>
            </a:r>
            <a:r>
              <a:rPr dirty="0" sz="1400" spc="80">
                <a:latin typeface="Arial"/>
                <a:cs typeface="Arial"/>
              </a:rPr>
              <a:t>revenue”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05561" y="4022597"/>
            <a:ext cx="8534400" cy="1280160"/>
          </a:xfrm>
          <a:custGeom>
            <a:avLst/>
            <a:gdLst/>
            <a:ahLst/>
            <a:cxnLst/>
            <a:rect l="l" t="t" r="r" b="b"/>
            <a:pathLst>
              <a:path w="8534400" h="1280160">
                <a:moveTo>
                  <a:pt x="0" y="213359"/>
                </a:moveTo>
                <a:lnTo>
                  <a:pt x="5635" y="164432"/>
                </a:lnTo>
                <a:lnTo>
                  <a:pt x="21687" y="119520"/>
                </a:lnTo>
                <a:lnTo>
                  <a:pt x="46874" y="79905"/>
                </a:lnTo>
                <a:lnTo>
                  <a:pt x="79916" y="46866"/>
                </a:lnTo>
                <a:lnTo>
                  <a:pt x="119531" y="21682"/>
                </a:lnTo>
                <a:lnTo>
                  <a:pt x="164440" y="5633"/>
                </a:lnTo>
                <a:lnTo>
                  <a:pt x="213360" y="0"/>
                </a:lnTo>
                <a:lnTo>
                  <a:pt x="8321040" y="0"/>
                </a:lnTo>
                <a:lnTo>
                  <a:pt x="8369967" y="5633"/>
                </a:lnTo>
                <a:lnTo>
                  <a:pt x="8414879" y="21682"/>
                </a:lnTo>
                <a:lnTo>
                  <a:pt x="8454494" y="46866"/>
                </a:lnTo>
                <a:lnTo>
                  <a:pt x="8487533" y="79905"/>
                </a:lnTo>
                <a:lnTo>
                  <a:pt x="8512717" y="119520"/>
                </a:lnTo>
                <a:lnTo>
                  <a:pt x="8528766" y="164432"/>
                </a:lnTo>
                <a:lnTo>
                  <a:pt x="8534400" y="213359"/>
                </a:lnTo>
                <a:lnTo>
                  <a:pt x="8534400" y="1066800"/>
                </a:lnTo>
                <a:lnTo>
                  <a:pt x="8528766" y="1115727"/>
                </a:lnTo>
                <a:lnTo>
                  <a:pt x="8512717" y="1160639"/>
                </a:lnTo>
                <a:lnTo>
                  <a:pt x="8487533" y="1200254"/>
                </a:lnTo>
                <a:lnTo>
                  <a:pt x="8454494" y="1233293"/>
                </a:lnTo>
                <a:lnTo>
                  <a:pt x="8414879" y="1258477"/>
                </a:lnTo>
                <a:lnTo>
                  <a:pt x="8369967" y="1274526"/>
                </a:lnTo>
                <a:lnTo>
                  <a:pt x="8321040" y="1280160"/>
                </a:lnTo>
                <a:lnTo>
                  <a:pt x="213360" y="1280160"/>
                </a:lnTo>
                <a:lnTo>
                  <a:pt x="164440" y="1274526"/>
                </a:lnTo>
                <a:lnTo>
                  <a:pt x="119531" y="1258477"/>
                </a:lnTo>
                <a:lnTo>
                  <a:pt x="79916" y="1233293"/>
                </a:lnTo>
                <a:lnTo>
                  <a:pt x="46874" y="1200254"/>
                </a:lnTo>
                <a:lnTo>
                  <a:pt x="21687" y="1160639"/>
                </a:lnTo>
                <a:lnTo>
                  <a:pt x="5635" y="1115727"/>
                </a:lnTo>
                <a:lnTo>
                  <a:pt x="0" y="1066800"/>
                </a:lnTo>
                <a:lnTo>
                  <a:pt x="0" y="213359"/>
                </a:lnTo>
                <a:close/>
              </a:path>
            </a:pathLst>
          </a:custGeom>
          <a:ln w="47625">
            <a:solidFill>
              <a:srgbClr val="009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16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220">
                <a:solidFill>
                  <a:srgbClr val="16619B"/>
                </a:solidFill>
              </a:rPr>
              <a:t>Obtaining</a:t>
            </a:r>
            <a:r>
              <a:rPr dirty="0" sz="3600" spc="20">
                <a:solidFill>
                  <a:srgbClr val="16619B"/>
                </a:solidFill>
              </a:rPr>
              <a:t> </a:t>
            </a:r>
            <a:r>
              <a:rPr dirty="0" sz="3600" spc="320">
                <a:solidFill>
                  <a:srgbClr val="16619B"/>
                </a:solidFill>
              </a:rPr>
              <a:t>an</a:t>
            </a:r>
            <a:r>
              <a:rPr dirty="0" sz="3600" spc="5">
                <a:solidFill>
                  <a:srgbClr val="16619B"/>
                </a:solidFill>
              </a:rPr>
              <a:t> </a:t>
            </a:r>
            <a:r>
              <a:rPr dirty="0" sz="3600" spc="130">
                <a:solidFill>
                  <a:srgbClr val="16619B"/>
                </a:solidFill>
              </a:rPr>
              <a:t>Exemption</a:t>
            </a:r>
            <a:r>
              <a:rPr dirty="0" sz="3600" spc="10">
                <a:solidFill>
                  <a:srgbClr val="16619B"/>
                </a:solidFill>
              </a:rPr>
              <a:t> </a:t>
            </a:r>
            <a:r>
              <a:rPr dirty="0" sz="3600" spc="290">
                <a:solidFill>
                  <a:srgbClr val="16619B"/>
                </a:solidFill>
              </a:rPr>
              <a:t>(cont’d)</a:t>
            </a:r>
            <a:endParaRPr sz="3600"/>
          </a:p>
        </p:txBody>
      </p:sp>
      <p:sp>
        <p:nvSpPr>
          <p:cNvPr id="3" name="object 3" descr=""/>
          <p:cNvSpPr/>
          <p:nvPr/>
        </p:nvSpPr>
        <p:spPr>
          <a:xfrm>
            <a:off x="374141" y="1421130"/>
            <a:ext cx="8313420" cy="917575"/>
          </a:xfrm>
          <a:custGeom>
            <a:avLst/>
            <a:gdLst/>
            <a:ahLst/>
            <a:cxnLst/>
            <a:rect l="l" t="t" r="r" b="b"/>
            <a:pathLst>
              <a:path w="8313420" h="917575">
                <a:moveTo>
                  <a:pt x="0" y="152908"/>
                </a:moveTo>
                <a:lnTo>
                  <a:pt x="7795" y="104574"/>
                </a:lnTo>
                <a:lnTo>
                  <a:pt x="29504" y="62599"/>
                </a:lnTo>
                <a:lnTo>
                  <a:pt x="62605" y="29500"/>
                </a:lnTo>
                <a:lnTo>
                  <a:pt x="104579" y="7794"/>
                </a:lnTo>
                <a:lnTo>
                  <a:pt x="152908" y="0"/>
                </a:lnTo>
                <a:lnTo>
                  <a:pt x="8160511" y="0"/>
                </a:lnTo>
                <a:lnTo>
                  <a:pt x="8208845" y="7794"/>
                </a:lnTo>
                <a:lnTo>
                  <a:pt x="8250820" y="29500"/>
                </a:lnTo>
                <a:lnTo>
                  <a:pt x="8283919" y="62599"/>
                </a:lnTo>
                <a:lnTo>
                  <a:pt x="8305625" y="104574"/>
                </a:lnTo>
                <a:lnTo>
                  <a:pt x="8313419" y="152908"/>
                </a:lnTo>
                <a:lnTo>
                  <a:pt x="8313419" y="764540"/>
                </a:lnTo>
                <a:lnTo>
                  <a:pt x="8305625" y="812873"/>
                </a:lnTo>
                <a:lnTo>
                  <a:pt x="8283919" y="854848"/>
                </a:lnTo>
                <a:lnTo>
                  <a:pt x="8250820" y="887947"/>
                </a:lnTo>
                <a:lnTo>
                  <a:pt x="8208845" y="909653"/>
                </a:lnTo>
                <a:lnTo>
                  <a:pt x="8160511" y="917448"/>
                </a:lnTo>
                <a:lnTo>
                  <a:pt x="152908" y="917448"/>
                </a:lnTo>
                <a:lnTo>
                  <a:pt x="104579" y="909653"/>
                </a:lnTo>
                <a:lnTo>
                  <a:pt x="62605" y="887947"/>
                </a:lnTo>
                <a:lnTo>
                  <a:pt x="29504" y="854848"/>
                </a:lnTo>
                <a:lnTo>
                  <a:pt x="7795" y="812873"/>
                </a:lnTo>
                <a:lnTo>
                  <a:pt x="0" y="764540"/>
                </a:lnTo>
                <a:lnTo>
                  <a:pt x="0" y="152908"/>
                </a:lnTo>
                <a:close/>
              </a:path>
            </a:pathLst>
          </a:custGeom>
          <a:ln w="28575">
            <a:solidFill>
              <a:srgbClr val="1579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01574" y="2554985"/>
            <a:ext cx="8258809" cy="905510"/>
          </a:xfrm>
          <a:custGeom>
            <a:avLst/>
            <a:gdLst/>
            <a:ahLst/>
            <a:cxnLst/>
            <a:rect l="l" t="t" r="r" b="b"/>
            <a:pathLst>
              <a:path w="8258809" h="905510">
                <a:moveTo>
                  <a:pt x="0" y="150875"/>
                </a:moveTo>
                <a:lnTo>
                  <a:pt x="7692" y="103193"/>
                </a:lnTo>
                <a:lnTo>
                  <a:pt x="29111" y="61776"/>
                </a:lnTo>
                <a:lnTo>
                  <a:pt x="61774" y="29114"/>
                </a:lnTo>
                <a:lnTo>
                  <a:pt x="103194" y="7693"/>
                </a:lnTo>
                <a:lnTo>
                  <a:pt x="150888" y="0"/>
                </a:lnTo>
                <a:lnTo>
                  <a:pt x="8107680" y="0"/>
                </a:lnTo>
                <a:lnTo>
                  <a:pt x="8155362" y="7693"/>
                </a:lnTo>
                <a:lnTo>
                  <a:pt x="8196779" y="29114"/>
                </a:lnTo>
                <a:lnTo>
                  <a:pt x="8229441" y="61776"/>
                </a:lnTo>
                <a:lnTo>
                  <a:pt x="8250862" y="103193"/>
                </a:lnTo>
                <a:lnTo>
                  <a:pt x="8258556" y="150875"/>
                </a:lnTo>
                <a:lnTo>
                  <a:pt x="8258556" y="754379"/>
                </a:lnTo>
                <a:lnTo>
                  <a:pt x="8250862" y="802062"/>
                </a:lnTo>
                <a:lnTo>
                  <a:pt x="8229441" y="843479"/>
                </a:lnTo>
                <a:lnTo>
                  <a:pt x="8196779" y="876141"/>
                </a:lnTo>
                <a:lnTo>
                  <a:pt x="8155362" y="897562"/>
                </a:lnTo>
                <a:lnTo>
                  <a:pt x="8107680" y="905255"/>
                </a:lnTo>
                <a:lnTo>
                  <a:pt x="150888" y="905255"/>
                </a:lnTo>
                <a:lnTo>
                  <a:pt x="103194" y="897562"/>
                </a:lnTo>
                <a:lnTo>
                  <a:pt x="61774" y="876141"/>
                </a:lnTo>
                <a:lnTo>
                  <a:pt x="29111" y="843479"/>
                </a:lnTo>
                <a:lnTo>
                  <a:pt x="7692" y="802062"/>
                </a:lnTo>
                <a:lnTo>
                  <a:pt x="0" y="754379"/>
                </a:lnTo>
                <a:lnTo>
                  <a:pt x="0" y="150875"/>
                </a:lnTo>
                <a:close/>
              </a:path>
            </a:pathLst>
          </a:custGeom>
          <a:ln w="28575">
            <a:solidFill>
              <a:srgbClr val="1579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07669" y="3673602"/>
            <a:ext cx="8258809" cy="1132840"/>
          </a:xfrm>
          <a:custGeom>
            <a:avLst/>
            <a:gdLst/>
            <a:ahLst/>
            <a:cxnLst/>
            <a:rect l="l" t="t" r="r" b="b"/>
            <a:pathLst>
              <a:path w="8258809" h="1132839">
                <a:moveTo>
                  <a:pt x="0" y="188722"/>
                </a:moveTo>
                <a:lnTo>
                  <a:pt x="6741" y="138538"/>
                </a:lnTo>
                <a:lnTo>
                  <a:pt x="25765" y="93453"/>
                </a:lnTo>
                <a:lnTo>
                  <a:pt x="55275" y="55260"/>
                </a:lnTo>
                <a:lnTo>
                  <a:pt x="93470" y="25757"/>
                </a:lnTo>
                <a:lnTo>
                  <a:pt x="138552" y="6738"/>
                </a:lnTo>
                <a:lnTo>
                  <a:pt x="188722" y="0"/>
                </a:lnTo>
                <a:lnTo>
                  <a:pt x="8069833" y="0"/>
                </a:lnTo>
                <a:lnTo>
                  <a:pt x="8120017" y="6738"/>
                </a:lnTo>
                <a:lnTo>
                  <a:pt x="8165102" y="25757"/>
                </a:lnTo>
                <a:lnTo>
                  <a:pt x="8203295" y="55260"/>
                </a:lnTo>
                <a:lnTo>
                  <a:pt x="8232798" y="93453"/>
                </a:lnTo>
                <a:lnTo>
                  <a:pt x="8251817" y="138538"/>
                </a:lnTo>
                <a:lnTo>
                  <a:pt x="8258556" y="188722"/>
                </a:lnTo>
                <a:lnTo>
                  <a:pt x="8258556" y="943610"/>
                </a:lnTo>
                <a:lnTo>
                  <a:pt x="8251817" y="993793"/>
                </a:lnTo>
                <a:lnTo>
                  <a:pt x="8232798" y="1038878"/>
                </a:lnTo>
                <a:lnTo>
                  <a:pt x="8203295" y="1077071"/>
                </a:lnTo>
                <a:lnTo>
                  <a:pt x="8165102" y="1106574"/>
                </a:lnTo>
                <a:lnTo>
                  <a:pt x="8120017" y="1125593"/>
                </a:lnTo>
                <a:lnTo>
                  <a:pt x="8069833" y="1132332"/>
                </a:lnTo>
                <a:lnTo>
                  <a:pt x="188722" y="1132332"/>
                </a:lnTo>
                <a:lnTo>
                  <a:pt x="138552" y="1125593"/>
                </a:lnTo>
                <a:lnTo>
                  <a:pt x="93470" y="1106574"/>
                </a:lnTo>
                <a:lnTo>
                  <a:pt x="55275" y="1077071"/>
                </a:lnTo>
                <a:lnTo>
                  <a:pt x="25765" y="1038878"/>
                </a:lnTo>
                <a:lnTo>
                  <a:pt x="6741" y="993793"/>
                </a:lnTo>
                <a:lnTo>
                  <a:pt x="0" y="943610"/>
                </a:lnTo>
                <a:lnTo>
                  <a:pt x="0" y="188722"/>
                </a:lnTo>
                <a:close/>
              </a:path>
            </a:pathLst>
          </a:custGeom>
          <a:ln w="28575">
            <a:solidFill>
              <a:srgbClr val="1579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78713" y="5036058"/>
            <a:ext cx="8260080" cy="1043940"/>
          </a:xfrm>
          <a:custGeom>
            <a:avLst/>
            <a:gdLst/>
            <a:ahLst/>
            <a:cxnLst/>
            <a:rect l="l" t="t" r="r" b="b"/>
            <a:pathLst>
              <a:path w="8260080" h="1043939">
                <a:moveTo>
                  <a:pt x="0" y="173990"/>
                </a:moveTo>
                <a:lnTo>
                  <a:pt x="6215" y="127720"/>
                </a:lnTo>
                <a:lnTo>
                  <a:pt x="23755" y="86153"/>
                </a:lnTo>
                <a:lnTo>
                  <a:pt x="50961" y="50942"/>
                </a:lnTo>
                <a:lnTo>
                  <a:pt x="86175" y="23744"/>
                </a:lnTo>
                <a:lnTo>
                  <a:pt x="127737" y="6211"/>
                </a:lnTo>
                <a:lnTo>
                  <a:pt x="173990" y="0"/>
                </a:lnTo>
                <a:lnTo>
                  <a:pt x="8086089" y="0"/>
                </a:lnTo>
                <a:lnTo>
                  <a:pt x="8132359" y="6211"/>
                </a:lnTo>
                <a:lnTo>
                  <a:pt x="8173926" y="23744"/>
                </a:lnTo>
                <a:lnTo>
                  <a:pt x="8209137" y="50942"/>
                </a:lnTo>
                <a:lnTo>
                  <a:pt x="8236335" y="86153"/>
                </a:lnTo>
                <a:lnTo>
                  <a:pt x="8253868" y="127720"/>
                </a:lnTo>
                <a:lnTo>
                  <a:pt x="8260080" y="173990"/>
                </a:lnTo>
                <a:lnTo>
                  <a:pt x="8260080" y="869950"/>
                </a:lnTo>
                <a:lnTo>
                  <a:pt x="8253868" y="916202"/>
                </a:lnTo>
                <a:lnTo>
                  <a:pt x="8236335" y="957764"/>
                </a:lnTo>
                <a:lnTo>
                  <a:pt x="8209137" y="992978"/>
                </a:lnTo>
                <a:lnTo>
                  <a:pt x="8173926" y="1020184"/>
                </a:lnTo>
                <a:lnTo>
                  <a:pt x="8132359" y="1037724"/>
                </a:lnTo>
                <a:lnTo>
                  <a:pt x="8086089" y="1043940"/>
                </a:lnTo>
                <a:lnTo>
                  <a:pt x="173990" y="1043940"/>
                </a:lnTo>
                <a:lnTo>
                  <a:pt x="127737" y="1037724"/>
                </a:lnTo>
                <a:lnTo>
                  <a:pt x="86175" y="1020184"/>
                </a:lnTo>
                <a:lnTo>
                  <a:pt x="50961" y="992978"/>
                </a:lnTo>
                <a:lnTo>
                  <a:pt x="23755" y="957764"/>
                </a:lnTo>
                <a:lnTo>
                  <a:pt x="6215" y="916202"/>
                </a:lnTo>
                <a:lnTo>
                  <a:pt x="0" y="869950"/>
                </a:lnTo>
                <a:lnTo>
                  <a:pt x="0" y="173990"/>
                </a:lnTo>
                <a:close/>
              </a:path>
            </a:pathLst>
          </a:custGeom>
          <a:ln w="28575">
            <a:solidFill>
              <a:srgbClr val="1579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137795">
              <a:lnSpc>
                <a:spcPct val="100000"/>
              </a:lnSpc>
              <a:spcBef>
                <a:spcPts val="100"/>
              </a:spcBef>
            </a:pPr>
            <a:r>
              <a:rPr dirty="0" spc="-50" b="1">
                <a:latin typeface="Arial"/>
                <a:cs typeface="Arial"/>
              </a:rPr>
              <a:t>Fair</a:t>
            </a:r>
            <a:r>
              <a:rPr dirty="0" spc="3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Agreements</a:t>
            </a:r>
            <a:r>
              <a:rPr dirty="0" spc="5" b="1">
                <a:latin typeface="Arial"/>
                <a:cs typeface="Arial"/>
              </a:rPr>
              <a:t> </a:t>
            </a:r>
            <a:r>
              <a:rPr dirty="0"/>
              <a:t>must</a:t>
            </a:r>
            <a:r>
              <a:rPr dirty="0" spc="40"/>
              <a:t> </a:t>
            </a:r>
            <a:r>
              <a:rPr dirty="0" spc="190"/>
              <a:t>be</a:t>
            </a:r>
            <a:r>
              <a:rPr dirty="0" spc="50"/>
              <a:t> </a:t>
            </a:r>
            <a:r>
              <a:rPr dirty="0" spc="65"/>
              <a:t>within</a:t>
            </a:r>
            <a:r>
              <a:rPr dirty="0" spc="45"/>
              <a:t> </a:t>
            </a:r>
            <a:r>
              <a:rPr dirty="0" spc="-45"/>
              <a:t>20%</a:t>
            </a:r>
            <a:r>
              <a:rPr dirty="0" spc="50"/>
              <a:t> </a:t>
            </a:r>
            <a:r>
              <a:rPr dirty="0" spc="120"/>
              <a:t>of</a:t>
            </a:r>
            <a:r>
              <a:rPr dirty="0" spc="10"/>
              <a:t> </a:t>
            </a:r>
            <a:r>
              <a:rPr dirty="0" spc="135"/>
              <a:t>average</a:t>
            </a:r>
            <a:r>
              <a:rPr dirty="0" spc="25"/>
              <a:t> </a:t>
            </a:r>
            <a:r>
              <a:rPr dirty="0" spc="65"/>
              <a:t>relative </a:t>
            </a:r>
            <a:r>
              <a:rPr dirty="0" spc="105"/>
              <a:t>compensation</a:t>
            </a:r>
          </a:p>
          <a:p>
            <a:pPr>
              <a:lnSpc>
                <a:spcPct val="100000"/>
              </a:lnSpc>
            </a:pPr>
            <a:endParaRPr sz="2200"/>
          </a:p>
          <a:p>
            <a:pPr>
              <a:lnSpc>
                <a:spcPct val="100000"/>
              </a:lnSpc>
              <a:spcBef>
                <a:spcPts val="10"/>
              </a:spcBef>
            </a:pPr>
          </a:p>
          <a:p>
            <a:pPr marL="81915" marR="474345">
              <a:lnSpc>
                <a:spcPct val="100000"/>
              </a:lnSpc>
            </a:pPr>
            <a:r>
              <a:rPr dirty="0" spc="85">
                <a:solidFill>
                  <a:srgbClr val="585858"/>
                </a:solidFill>
              </a:rPr>
              <a:t>Agreements</a:t>
            </a:r>
            <a:r>
              <a:rPr dirty="0" spc="55">
                <a:solidFill>
                  <a:srgbClr val="585858"/>
                </a:solidFill>
              </a:rPr>
              <a:t> </a:t>
            </a:r>
            <a:r>
              <a:rPr dirty="0">
                <a:solidFill>
                  <a:srgbClr val="585858"/>
                </a:solidFill>
              </a:rPr>
              <a:t>must</a:t>
            </a:r>
            <a:r>
              <a:rPr dirty="0" spc="55">
                <a:solidFill>
                  <a:srgbClr val="585858"/>
                </a:solidFill>
              </a:rPr>
              <a:t> </a:t>
            </a:r>
            <a:r>
              <a:rPr dirty="0" spc="140">
                <a:solidFill>
                  <a:srgbClr val="585858"/>
                </a:solidFill>
              </a:rPr>
              <a:t>commit</a:t>
            </a:r>
            <a:r>
              <a:rPr dirty="0" spc="5">
                <a:solidFill>
                  <a:srgbClr val="585858"/>
                </a:solidFill>
              </a:rPr>
              <a:t> </a:t>
            </a:r>
            <a:r>
              <a:rPr dirty="0" spc="130">
                <a:solidFill>
                  <a:srgbClr val="585858"/>
                </a:solidFill>
              </a:rPr>
              <a:t>to</a:t>
            </a:r>
            <a:r>
              <a:rPr dirty="0" spc="35">
                <a:solidFill>
                  <a:srgbClr val="585858"/>
                </a:solidFill>
              </a:rPr>
              <a:t> </a:t>
            </a:r>
            <a:r>
              <a:rPr dirty="0" b="1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dirty="0" spc="2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b="1">
                <a:solidFill>
                  <a:srgbClr val="585858"/>
                </a:solidFill>
                <a:latin typeface="Arial"/>
                <a:cs typeface="Arial"/>
              </a:rPr>
              <a:t>production</a:t>
            </a:r>
            <a:r>
              <a:rPr dirty="0" spc="2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b="1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dirty="0" spc="3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pc="-20" b="1">
                <a:solidFill>
                  <a:srgbClr val="585858"/>
                </a:solidFill>
                <a:latin typeface="Arial"/>
                <a:cs typeface="Arial"/>
              </a:rPr>
              <a:t>news </a:t>
            </a:r>
            <a:r>
              <a:rPr dirty="0" spc="-10" b="1">
                <a:solidFill>
                  <a:srgbClr val="585858"/>
                </a:solidFill>
                <a:latin typeface="Arial"/>
                <a:cs typeface="Arial"/>
              </a:rPr>
              <a:t>content.</a:t>
            </a: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pc="85">
                <a:solidFill>
                  <a:srgbClr val="585858"/>
                </a:solidFill>
              </a:rPr>
              <a:t>Agreements</a:t>
            </a:r>
            <a:r>
              <a:rPr dirty="0" spc="90">
                <a:solidFill>
                  <a:srgbClr val="585858"/>
                </a:solidFill>
              </a:rPr>
              <a:t> </a:t>
            </a:r>
            <a:r>
              <a:rPr dirty="0">
                <a:solidFill>
                  <a:srgbClr val="585858"/>
                </a:solidFill>
              </a:rPr>
              <a:t>must</a:t>
            </a:r>
            <a:r>
              <a:rPr dirty="0" spc="90">
                <a:solidFill>
                  <a:srgbClr val="585858"/>
                </a:solidFill>
              </a:rPr>
              <a:t> </a:t>
            </a:r>
            <a:r>
              <a:rPr dirty="0" b="1">
                <a:solidFill>
                  <a:srgbClr val="585858"/>
                </a:solidFill>
                <a:latin typeface="Arial"/>
                <a:cs typeface="Arial"/>
              </a:rPr>
              <a:t>protect</a:t>
            </a:r>
            <a:r>
              <a:rPr dirty="0" spc="4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pc="-25" b="1">
                <a:solidFill>
                  <a:srgbClr val="585858"/>
                </a:solidFill>
                <a:latin typeface="Arial"/>
                <a:cs typeface="Arial"/>
              </a:rPr>
              <a:t>journalistic</a:t>
            </a:r>
            <a:r>
              <a:rPr dirty="0" spc="6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pc="65" b="1">
                <a:solidFill>
                  <a:srgbClr val="585858"/>
                </a:solidFill>
                <a:latin typeface="Arial"/>
                <a:cs typeface="Arial"/>
              </a:rPr>
              <a:t>independence</a:t>
            </a:r>
            <a:r>
              <a:rPr dirty="0" spc="4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pc="155">
                <a:solidFill>
                  <a:srgbClr val="585858"/>
                </a:solidFill>
              </a:rPr>
              <a:t>and </a:t>
            </a:r>
            <a:r>
              <a:rPr dirty="0" spc="110">
                <a:solidFill>
                  <a:srgbClr val="585858"/>
                </a:solidFill>
              </a:rPr>
              <a:t>the</a:t>
            </a:r>
            <a:r>
              <a:rPr dirty="0" spc="40">
                <a:solidFill>
                  <a:srgbClr val="585858"/>
                </a:solidFill>
              </a:rPr>
              <a:t> </a:t>
            </a:r>
            <a:r>
              <a:rPr dirty="0" spc="70">
                <a:solidFill>
                  <a:srgbClr val="585858"/>
                </a:solidFill>
              </a:rPr>
              <a:t>editorial</a:t>
            </a:r>
            <a:r>
              <a:rPr dirty="0" spc="-5">
                <a:solidFill>
                  <a:srgbClr val="585858"/>
                </a:solidFill>
              </a:rPr>
              <a:t> </a:t>
            </a:r>
            <a:r>
              <a:rPr dirty="0" spc="-10">
                <a:solidFill>
                  <a:srgbClr val="585858"/>
                </a:solidFill>
              </a:rPr>
              <a:t>process.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595680" y="5103621"/>
            <a:ext cx="616902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85">
                <a:solidFill>
                  <a:srgbClr val="585858"/>
                </a:solidFill>
                <a:latin typeface="Arial"/>
                <a:cs typeface="Arial"/>
              </a:rPr>
              <a:t>Agreements</a:t>
            </a:r>
            <a:r>
              <a:rPr dirty="0" sz="1800" spc="6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must</a:t>
            </a:r>
            <a:r>
              <a:rPr dirty="0" sz="1800" spc="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85858"/>
                </a:solidFill>
                <a:latin typeface="Arial"/>
                <a:cs typeface="Arial"/>
              </a:rPr>
              <a:t>include</a:t>
            </a:r>
            <a:r>
              <a:rPr dirty="0" sz="1800" spc="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80">
                <a:solidFill>
                  <a:srgbClr val="585858"/>
                </a:solidFill>
                <a:latin typeface="Arial"/>
                <a:cs typeface="Arial"/>
              </a:rPr>
              <a:t>collectives</a:t>
            </a:r>
            <a:r>
              <a:rPr dirty="0" sz="1800" spc="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2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dirty="0" sz="1800" spc="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85858"/>
                </a:solidFill>
                <a:latin typeface="Arial"/>
                <a:cs typeface="Arial"/>
              </a:rPr>
              <a:t>certain</a:t>
            </a:r>
            <a:r>
              <a:rPr dirty="0" sz="1800" spc="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585858"/>
                </a:solidFill>
                <a:latin typeface="Arial"/>
                <a:cs typeface="Arial"/>
              </a:rPr>
              <a:t>size </a:t>
            </a:r>
            <a:r>
              <a:rPr dirty="0" sz="1800" spc="60">
                <a:solidFill>
                  <a:srgbClr val="585858"/>
                </a:solidFill>
                <a:latin typeface="Arial"/>
                <a:cs typeface="Arial"/>
              </a:rPr>
              <a:t>representing</a:t>
            </a:r>
            <a:r>
              <a:rPr dirty="0" sz="1800" spc="19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585858"/>
                </a:solidFill>
                <a:latin typeface="Arial"/>
                <a:cs typeface="Arial"/>
              </a:rPr>
              <a:t>independent</a:t>
            </a:r>
            <a:r>
              <a:rPr dirty="0" sz="1800" spc="12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585858"/>
                </a:solidFill>
                <a:latin typeface="Arial"/>
                <a:cs typeface="Arial"/>
              </a:rPr>
              <a:t>local,</a:t>
            </a:r>
            <a:r>
              <a:rPr dirty="0" sz="1800" spc="14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585858"/>
                </a:solidFill>
                <a:latin typeface="Arial"/>
                <a:cs typeface="Arial"/>
              </a:rPr>
              <a:t>Indigenous</a:t>
            </a:r>
            <a:r>
              <a:rPr dirty="0" sz="1800" spc="12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80" b="1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dirty="0" sz="1800" spc="12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585858"/>
                </a:solidFill>
                <a:latin typeface="Arial"/>
                <a:cs typeface="Arial"/>
              </a:rPr>
              <a:t>official </a:t>
            </a:r>
            <a:r>
              <a:rPr dirty="0" sz="1800" spc="60" b="1">
                <a:solidFill>
                  <a:srgbClr val="585858"/>
                </a:solidFill>
                <a:latin typeface="Arial"/>
                <a:cs typeface="Arial"/>
              </a:rPr>
              <a:t>language</a:t>
            </a:r>
            <a:r>
              <a:rPr dirty="0" sz="1800" spc="10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585858"/>
                </a:solidFill>
                <a:latin typeface="Arial"/>
                <a:cs typeface="Arial"/>
              </a:rPr>
              <a:t>minority</a:t>
            </a:r>
            <a:r>
              <a:rPr dirty="0" sz="1800" spc="2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585858"/>
                </a:solidFill>
                <a:latin typeface="Arial"/>
                <a:cs typeface="Arial"/>
              </a:rPr>
              <a:t>community</a:t>
            </a:r>
            <a:r>
              <a:rPr dirty="0" sz="1800" spc="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585858"/>
                </a:solidFill>
                <a:latin typeface="Arial"/>
                <a:cs typeface="Arial"/>
              </a:rPr>
              <a:t>news</a:t>
            </a:r>
            <a:r>
              <a:rPr dirty="0" sz="1800" spc="15" b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585858"/>
                </a:solidFill>
                <a:latin typeface="Arial"/>
                <a:cs typeface="Arial"/>
              </a:rPr>
              <a:t>businesses.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7511237" y="1499412"/>
            <a:ext cx="772160" cy="754380"/>
          </a:xfrm>
          <a:custGeom>
            <a:avLst/>
            <a:gdLst/>
            <a:ahLst/>
            <a:cxnLst/>
            <a:rect l="l" t="t" r="r" b="b"/>
            <a:pathLst>
              <a:path w="772159" h="754380">
                <a:moveTo>
                  <a:pt x="612076" y="735317"/>
                </a:moveTo>
                <a:lnTo>
                  <a:pt x="160083" y="735317"/>
                </a:lnTo>
                <a:lnTo>
                  <a:pt x="160083" y="754176"/>
                </a:lnTo>
                <a:lnTo>
                  <a:pt x="612076" y="754176"/>
                </a:lnTo>
                <a:lnTo>
                  <a:pt x="612076" y="735317"/>
                </a:lnTo>
                <a:close/>
              </a:path>
              <a:path w="772159" h="754380">
                <a:moveTo>
                  <a:pt x="772134" y="447802"/>
                </a:moveTo>
                <a:lnTo>
                  <a:pt x="751420" y="447802"/>
                </a:lnTo>
                <a:lnTo>
                  <a:pt x="751420" y="466648"/>
                </a:lnTo>
                <a:lnTo>
                  <a:pt x="739063" y="482333"/>
                </a:lnTo>
                <a:lnTo>
                  <a:pt x="717207" y="494995"/>
                </a:lnTo>
                <a:lnTo>
                  <a:pt x="688213" y="503440"/>
                </a:lnTo>
                <a:lnTo>
                  <a:pt x="654443" y="506526"/>
                </a:lnTo>
                <a:lnTo>
                  <a:pt x="620687" y="503440"/>
                </a:lnTo>
                <a:lnTo>
                  <a:pt x="591693" y="494995"/>
                </a:lnTo>
                <a:lnTo>
                  <a:pt x="569836" y="482333"/>
                </a:lnTo>
                <a:lnTo>
                  <a:pt x="557453" y="466648"/>
                </a:lnTo>
                <a:lnTo>
                  <a:pt x="751420" y="466648"/>
                </a:lnTo>
                <a:lnTo>
                  <a:pt x="751420" y="447802"/>
                </a:lnTo>
                <a:lnTo>
                  <a:pt x="743026" y="447802"/>
                </a:lnTo>
                <a:lnTo>
                  <a:pt x="723722" y="365633"/>
                </a:lnTo>
                <a:lnTo>
                  <a:pt x="723722" y="447802"/>
                </a:lnTo>
                <a:lnTo>
                  <a:pt x="585190" y="447802"/>
                </a:lnTo>
                <a:lnTo>
                  <a:pt x="654354" y="153530"/>
                </a:lnTo>
                <a:lnTo>
                  <a:pt x="654507" y="153428"/>
                </a:lnTo>
                <a:lnTo>
                  <a:pt x="723722" y="447802"/>
                </a:lnTo>
                <a:lnTo>
                  <a:pt x="723722" y="365633"/>
                </a:lnTo>
                <a:lnTo>
                  <a:pt x="673874" y="153428"/>
                </a:lnTo>
                <a:lnTo>
                  <a:pt x="671055" y="141427"/>
                </a:lnTo>
                <a:lnTo>
                  <a:pt x="702017" y="141427"/>
                </a:lnTo>
                <a:lnTo>
                  <a:pt x="706234" y="137210"/>
                </a:lnTo>
                <a:lnTo>
                  <a:pt x="706234" y="126796"/>
                </a:lnTo>
                <a:lnTo>
                  <a:pt x="702017" y="122567"/>
                </a:lnTo>
                <a:lnTo>
                  <a:pt x="422414" y="122567"/>
                </a:lnTo>
                <a:lnTo>
                  <a:pt x="418604" y="113284"/>
                </a:lnTo>
                <a:lnTo>
                  <a:pt x="418503" y="113144"/>
                </a:lnTo>
                <a:lnTo>
                  <a:pt x="412597" y="105448"/>
                </a:lnTo>
                <a:lnTo>
                  <a:pt x="404914" y="99555"/>
                </a:lnTo>
                <a:lnTo>
                  <a:pt x="404914" y="132003"/>
                </a:lnTo>
                <a:lnTo>
                  <a:pt x="403428" y="139344"/>
                </a:lnTo>
                <a:lnTo>
                  <a:pt x="399389" y="145338"/>
                </a:lnTo>
                <a:lnTo>
                  <a:pt x="393407" y="149377"/>
                </a:lnTo>
                <a:lnTo>
                  <a:pt x="386080" y="150850"/>
                </a:lnTo>
                <a:lnTo>
                  <a:pt x="378752" y="149377"/>
                </a:lnTo>
                <a:lnTo>
                  <a:pt x="372757" y="145338"/>
                </a:lnTo>
                <a:lnTo>
                  <a:pt x="368719" y="139344"/>
                </a:lnTo>
                <a:lnTo>
                  <a:pt x="367245" y="132003"/>
                </a:lnTo>
                <a:lnTo>
                  <a:pt x="368719" y="124663"/>
                </a:lnTo>
                <a:lnTo>
                  <a:pt x="372757" y="118668"/>
                </a:lnTo>
                <a:lnTo>
                  <a:pt x="378752" y="114630"/>
                </a:lnTo>
                <a:lnTo>
                  <a:pt x="386080" y="113144"/>
                </a:lnTo>
                <a:lnTo>
                  <a:pt x="393407" y="114630"/>
                </a:lnTo>
                <a:lnTo>
                  <a:pt x="399389" y="118668"/>
                </a:lnTo>
                <a:lnTo>
                  <a:pt x="403428" y="124663"/>
                </a:lnTo>
                <a:lnTo>
                  <a:pt x="404914" y="132003"/>
                </a:lnTo>
                <a:lnTo>
                  <a:pt x="404914" y="99555"/>
                </a:lnTo>
                <a:lnTo>
                  <a:pt x="404774" y="99441"/>
                </a:lnTo>
                <a:lnTo>
                  <a:pt x="395490" y="95631"/>
                </a:lnTo>
                <a:lnTo>
                  <a:pt x="395490" y="4241"/>
                </a:lnTo>
                <a:lnTo>
                  <a:pt x="391274" y="0"/>
                </a:lnTo>
                <a:lnTo>
                  <a:pt x="380873" y="0"/>
                </a:lnTo>
                <a:lnTo>
                  <a:pt x="376656" y="4241"/>
                </a:lnTo>
                <a:lnTo>
                  <a:pt x="376656" y="95631"/>
                </a:lnTo>
                <a:lnTo>
                  <a:pt x="367385" y="99441"/>
                </a:lnTo>
                <a:lnTo>
                  <a:pt x="359562" y="105448"/>
                </a:lnTo>
                <a:lnTo>
                  <a:pt x="353555" y="113284"/>
                </a:lnTo>
                <a:lnTo>
                  <a:pt x="349758" y="122567"/>
                </a:lnTo>
                <a:lnTo>
                  <a:pt x="70129" y="122567"/>
                </a:lnTo>
                <a:lnTo>
                  <a:pt x="65913" y="126796"/>
                </a:lnTo>
                <a:lnTo>
                  <a:pt x="65913" y="137210"/>
                </a:lnTo>
                <a:lnTo>
                  <a:pt x="70129" y="141427"/>
                </a:lnTo>
                <a:lnTo>
                  <a:pt x="101104" y="141427"/>
                </a:lnTo>
                <a:lnTo>
                  <a:pt x="29095" y="447802"/>
                </a:lnTo>
                <a:lnTo>
                  <a:pt x="0" y="447802"/>
                </a:lnTo>
                <a:lnTo>
                  <a:pt x="0" y="457225"/>
                </a:lnTo>
                <a:lnTo>
                  <a:pt x="9105" y="483997"/>
                </a:lnTo>
                <a:lnTo>
                  <a:pt x="34099" y="505637"/>
                </a:lnTo>
                <a:lnTo>
                  <a:pt x="71462" y="520103"/>
                </a:lnTo>
                <a:lnTo>
                  <a:pt x="117703" y="525373"/>
                </a:lnTo>
                <a:lnTo>
                  <a:pt x="163944" y="520103"/>
                </a:lnTo>
                <a:lnTo>
                  <a:pt x="199021" y="506526"/>
                </a:lnTo>
                <a:lnTo>
                  <a:pt x="201320" y="505637"/>
                </a:lnTo>
                <a:lnTo>
                  <a:pt x="226301" y="483997"/>
                </a:lnTo>
                <a:lnTo>
                  <a:pt x="232206" y="466648"/>
                </a:lnTo>
                <a:lnTo>
                  <a:pt x="235419" y="457225"/>
                </a:lnTo>
                <a:lnTo>
                  <a:pt x="235419" y="447802"/>
                </a:lnTo>
                <a:lnTo>
                  <a:pt x="214693" y="447802"/>
                </a:lnTo>
                <a:lnTo>
                  <a:pt x="214693" y="466648"/>
                </a:lnTo>
                <a:lnTo>
                  <a:pt x="202323" y="482333"/>
                </a:lnTo>
                <a:lnTo>
                  <a:pt x="180467" y="494995"/>
                </a:lnTo>
                <a:lnTo>
                  <a:pt x="151472" y="503440"/>
                </a:lnTo>
                <a:lnTo>
                  <a:pt x="117703" y="506526"/>
                </a:lnTo>
                <a:lnTo>
                  <a:pt x="83947" y="503440"/>
                </a:lnTo>
                <a:lnTo>
                  <a:pt x="54952" y="494995"/>
                </a:lnTo>
                <a:lnTo>
                  <a:pt x="33096" y="482333"/>
                </a:lnTo>
                <a:lnTo>
                  <a:pt x="20713" y="466648"/>
                </a:lnTo>
                <a:lnTo>
                  <a:pt x="214693" y="466648"/>
                </a:lnTo>
                <a:lnTo>
                  <a:pt x="214693" y="447802"/>
                </a:lnTo>
                <a:lnTo>
                  <a:pt x="206311" y="447802"/>
                </a:lnTo>
                <a:lnTo>
                  <a:pt x="186969" y="365506"/>
                </a:lnTo>
                <a:lnTo>
                  <a:pt x="186969" y="447802"/>
                </a:lnTo>
                <a:lnTo>
                  <a:pt x="48450" y="447802"/>
                </a:lnTo>
                <a:lnTo>
                  <a:pt x="117614" y="153530"/>
                </a:lnTo>
                <a:lnTo>
                  <a:pt x="117767" y="153428"/>
                </a:lnTo>
                <a:lnTo>
                  <a:pt x="186969" y="447802"/>
                </a:lnTo>
                <a:lnTo>
                  <a:pt x="186969" y="365506"/>
                </a:lnTo>
                <a:lnTo>
                  <a:pt x="137134" y="153428"/>
                </a:lnTo>
                <a:lnTo>
                  <a:pt x="134315" y="141427"/>
                </a:lnTo>
                <a:lnTo>
                  <a:pt x="349758" y="141427"/>
                </a:lnTo>
                <a:lnTo>
                  <a:pt x="353555" y="150723"/>
                </a:lnTo>
                <a:lnTo>
                  <a:pt x="359562" y="158559"/>
                </a:lnTo>
                <a:lnTo>
                  <a:pt x="367385" y="164566"/>
                </a:lnTo>
                <a:lnTo>
                  <a:pt x="376656" y="168376"/>
                </a:lnTo>
                <a:lnTo>
                  <a:pt x="376656" y="688187"/>
                </a:lnTo>
                <a:lnTo>
                  <a:pt x="310743" y="688187"/>
                </a:lnTo>
                <a:lnTo>
                  <a:pt x="296087" y="691146"/>
                </a:lnTo>
                <a:lnTo>
                  <a:pt x="284111" y="699223"/>
                </a:lnTo>
                <a:lnTo>
                  <a:pt x="276034" y="711212"/>
                </a:lnTo>
                <a:lnTo>
                  <a:pt x="273075" y="725893"/>
                </a:lnTo>
                <a:lnTo>
                  <a:pt x="291909" y="725893"/>
                </a:lnTo>
                <a:lnTo>
                  <a:pt x="293395" y="718553"/>
                </a:lnTo>
                <a:lnTo>
                  <a:pt x="297434" y="712558"/>
                </a:lnTo>
                <a:lnTo>
                  <a:pt x="303415" y="708520"/>
                </a:lnTo>
                <a:lnTo>
                  <a:pt x="310743" y="707034"/>
                </a:lnTo>
                <a:lnTo>
                  <a:pt x="461403" y="707034"/>
                </a:lnTo>
                <a:lnTo>
                  <a:pt x="468744" y="708520"/>
                </a:lnTo>
                <a:lnTo>
                  <a:pt x="474726" y="712558"/>
                </a:lnTo>
                <a:lnTo>
                  <a:pt x="478764" y="718553"/>
                </a:lnTo>
                <a:lnTo>
                  <a:pt x="480237" y="725893"/>
                </a:lnTo>
                <a:lnTo>
                  <a:pt x="499071" y="725893"/>
                </a:lnTo>
                <a:lnTo>
                  <a:pt x="476072" y="691146"/>
                </a:lnTo>
                <a:lnTo>
                  <a:pt x="461403" y="688187"/>
                </a:lnTo>
                <a:lnTo>
                  <a:pt x="395490" y="688187"/>
                </a:lnTo>
                <a:lnTo>
                  <a:pt x="395490" y="168376"/>
                </a:lnTo>
                <a:lnTo>
                  <a:pt x="404774" y="164566"/>
                </a:lnTo>
                <a:lnTo>
                  <a:pt x="412597" y="158559"/>
                </a:lnTo>
                <a:lnTo>
                  <a:pt x="418503" y="150850"/>
                </a:lnTo>
                <a:lnTo>
                  <a:pt x="418604" y="150723"/>
                </a:lnTo>
                <a:lnTo>
                  <a:pt x="422414" y="141427"/>
                </a:lnTo>
                <a:lnTo>
                  <a:pt x="637844" y="141427"/>
                </a:lnTo>
                <a:lnTo>
                  <a:pt x="565835" y="447802"/>
                </a:lnTo>
                <a:lnTo>
                  <a:pt x="536740" y="447802"/>
                </a:lnTo>
                <a:lnTo>
                  <a:pt x="536740" y="457225"/>
                </a:lnTo>
                <a:lnTo>
                  <a:pt x="545846" y="483997"/>
                </a:lnTo>
                <a:lnTo>
                  <a:pt x="570839" y="505637"/>
                </a:lnTo>
                <a:lnTo>
                  <a:pt x="608203" y="520103"/>
                </a:lnTo>
                <a:lnTo>
                  <a:pt x="654443" y="525373"/>
                </a:lnTo>
                <a:lnTo>
                  <a:pt x="700671" y="520103"/>
                </a:lnTo>
                <a:lnTo>
                  <a:pt x="735736" y="506526"/>
                </a:lnTo>
                <a:lnTo>
                  <a:pt x="738035" y="505637"/>
                </a:lnTo>
                <a:lnTo>
                  <a:pt x="763028" y="483997"/>
                </a:lnTo>
                <a:lnTo>
                  <a:pt x="768934" y="466648"/>
                </a:lnTo>
                <a:lnTo>
                  <a:pt x="772134" y="457225"/>
                </a:lnTo>
                <a:lnTo>
                  <a:pt x="772134" y="4478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7633245" y="2662981"/>
            <a:ext cx="603250" cy="612775"/>
            <a:chOff x="7633245" y="2662981"/>
            <a:chExt cx="603250" cy="612775"/>
          </a:xfrm>
        </p:grpSpPr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8577" y="2832665"/>
              <a:ext cx="160080" cy="113122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06324" y="3058909"/>
              <a:ext cx="160080" cy="113122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7633233" y="2662986"/>
              <a:ext cx="603250" cy="612775"/>
            </a:xfrm>
            <a:custGeom>
              <a:avLst/>
              <a:gdLst/>
              <a:ahLst/>
              <a:cxnLst/>
              <a:rect l="l" t="t" r="r" b="b"/>
              <a:pathLst>
                <a:path w="603250" h="612775">
                  <a:moveTo>
                    <a:pt x="235419" y="480771"/>
                  </a:moveTo>
                  <a:lnTo>
                    <a:pt x="75336" y="480771"/>
                  </a:lnTo>
                  <a:lnTo>
                    <a:pt x="75336" y="499630"/>
                  </a:lnTo>
                  <a:lnTo>
                    <a:pt x="235419" y="499630"/>
                  </a:lnTo>
                  <a:lnTo>
                    <a:pt x="235419" y="480771"/>
                  </a:lnTo>
                  <a:close/>
                </a:path>
                <a:path w="603250" h="612775">
                  <a:moveTo>
                    <a:pt x="235419" y="405358"/>
                  </a:moveTo>
                  <a:lnTo>
                    <a:pt x="75336" y="405358"/>
                  </a:lnTo>
                  <a:lnTo>
                    <a:pt x="75336" y="424205"/>
                  </a:lnTo>
                  <a:lnTo>
                    <a:pt x="235419" y="424205"/>
                  </a:lnTo>
                  <a:lnTo>
                    <a:pt x="235419" y="405358"/>
                  </a:lnTo>
                  <a:close/>
                </a:path>
                <a:path w="603250" h="612775">
                  <a:moveTo>
                    <a:pt x="433158" y="329946"/>
                  </a:moveTo>
                  <a:lnTo>
                    <a:pt x="75336" y="329946"/>
                  </a:lnTo>
                  <a:lnTo>
                    <a:pt x="75336" y="348792"/>
                  </a:lnTo>
                  <a:lnTo>
                    <a:pt x="433158" y="348792"/>
                  </a:lnTo>
                  <a:lnTo>
                    <a:pt x="433158" y="329946"/>
                  </a:lnTo>
                  <a:close/>
                </a:path>
                <a:path w="603250" h="612775">
                  <a:moveTo>
                    <a:pt x="433158" y="254520"/>
                  </a:moveTo>
                  <a:lnTo>
                    <a:pt x="273088" y="254520"/>
                  </a:lnTo>
                  <a:lnTo>
                    <a:pt x="273088" y="273380"/>
                  </a:lnTo>
                  <a:lnTo>
                    <a:pt x="433158" y="273380"/>
                  </a:lnTo>
                  <a:lnTo>
                    <a:pt x="433158" y="254520"/>
                  </a:lnTo>
                  <a:close/>
                </a:path>
                <a:path w="603250" h="612775">
                  <a:moveTo>
                    <a:pt x="433158" y="179108"/>
                  </a:moveTo>
                  <a:lnTo>
                    <a:pt x="273088" y="179108"/>
                  </a:lnTo>
                  <a:lnTo>
                    <a:pt x="273088" y="197967"/>
                  </a:lnTo>
                  <a:lnTo>
                    <a:pt x="433158" y="197967"/>
                  </a:lnTo>
                  <a:lnTo>
                    <a:pt x="433158" y="179108"/>
                  </a:lnTo>
                  <a:close/>
                </a:path>
                <a:path w="603250" h="612775">
                  <a:moveTo>
                    <a:pt x="433158" y="103695"/>
                  </a:moveTo>
                  <a:lnTo>
                    <a:pt x="75336" y="103695"/>
                  </a:lnTo>
                  <a:lnTo>
                    <a:pt x="75336" y="122555"/>
                  </a:lnTo>
                  <a:lnTo>
                    <a:pt x="433158" y="122555"/>
                  </a:lnTo>
                  <a:lnTo>
                    <a:pt x="433158" y="103695"/>
                  </a:lnTo>
                  <a:close/>
                </a:path>
                <a:path w="603250" h="612775">
                  <a:moveTo>
                    <a:pt x="602665" y="56565"/>
                  </a:moveTo>
                  <a:lnTo>
                    <a:pt x="583831" y="56565"/>
                  </a:lnTo>
                  <a:lnTo>
                    <a:pt x="583831" y="75412"/>
                  </a:lnTo>
                  <a:lnTo>
                    <a:pt x="583831" y="556183"/>
                  </a:lnTo>
                  <a:lnTo>
                    <a:pt x="580872" y="570865"/>
                  </a:lnTo>
                  <a:lnTo>
                    <a:pt x="572795" y="582853"/>
                  </a:lnTo>
                  <a:lnTo>
                    <a:pt x="560819" y="590931"/>
                  </a:lnTo>
                  <a:lnTo>
                    <a:pt x="546163" y="593890"/>
                  </a:lnTo>
                  <a:lnTo>
                    <a:pt x="531495" y="590931"/>
                  </a:lnTo>
                  <a:lnTo>
                    <a:pt x="519531" y="582853"/>
                  </a:lnTo>
                  <a:lnTo>
                    <a:pt x="511454" y="570865"/>
                  </a:lnTo>
                  <a:lnTo>
                    <a:pt x="508495" y="556183"/>
                  </a:lnTo>
                  <a:lnTo>
                    <a:pt x="508495" y="75412"/>
                  </a:lnTo>
                  <a:lnTo>
                    <a:pt x="583831" y="75412"/>
                  </a:lnTo>
                  <a:lnTo>
                    <a:pt x="583831" y="56565"/>
                  </a:lnTo>
                  <a:lnTo>
                    <a:pt x="508495" y="56565"/>
                  </a:lnTo>
                  <a:lnTo>
                    <a:pt x="508495" y="18859"/>
                  </a:lnTo>
                  <a:lnTo>
                    <a:pt x="508495" y="0"/>
                  </a:lnTo>
                  <a:lnTo>
                    <a:pt x="504164" y="0"/>
                  </a:lnTo>
                  <a:lnTo>
                    <a:pt x="504164" y="593890"/>
                  </a:lnTo>
                  <a:lnTo>
                    <a:pt x="65925" y="593890"/>
                  </a:lnTo>
                  <a:lnTo>
                    <a:pt x="47599" y="590169"/>
                  </a:lnTo>
                  <a:lnTo>
                    <a:pt x="32651" y="580072"/>
                  </a:lnTo>
                  <a:lnTo>
                    <a:pt x="22555" y="565099"/>
                  </a:lnTo>
                  <a:lnTo>
                    <a:pt x="18834" y="546760"/>
                  </a:lnTo>
                  <a:lnTo>
                    <a:pt x="18834" y="18859"/>
                  </a:lnTo>
                  <a:lnTo>
                    <a:pt x="489661" y="18859"/>
                  </a:lnTo>
                  <a:lnTo>
                    <a:pt x="489661" y="556183"/>
                  </a:lnTo>
                  <a:lnTo>
                    <a:pt x="490626" y="566508"/>
                  </a:lnTo>
                  <a:lnTo>
                    <a:pt x="493420" y="576389"/>
                  </a:lnTo>
                  <a:lnTo>
                    <a:pt x="497967" y="585597"/>
                  </a:lnTo>
                  <a:lnTo>
                    <a:pt x="504164" y="593890"/>
                  </a:lnTo>
                  <a:lnTo>
                    <a:pt x="504164" y="0"/>
                  </a:lnTo>
                  <a:lnTo>
                    <a:pt x="0" y="0"/>
                  </a:lnTo>
                  <a:lnTo>
                    <a:pt x="0" y="546760"/>
                  </a:lnTo>
                  <a:lnTo>
                    <a:pt x="5207" y="572427"/>
                  </a:lnTo>
                  <a:lnTo>
                    <a:pt x="19329" y="593394"/>
                  </a:lnTo>
                  <a:lnTo>
                    <a:pt x="40271" y="607542"/>
                  </a:lnTo>
                  <a:lnTo>
                    <a:pt x="65925" y="612749"/>
                  </a:lnTo>
                  <a:lnTo>
                    <a:pt x="546163" y="612749"/>
                  </a:lnTo>
                  <a:lnTo>
                    <a:pt x="586092" y="596163"/>
                  </a:lnTo>
                  <a:lnTo>
                    <a:pt x="602665" y="556183"/>
                  </a:lnTo>
                  <a:lnTo>
                    <a:pt x="602665" y="75412"/>
                  </a:lnTo>
                  <a:lnTo>
                    <a:pt x="602665" y="5656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7539482" y="3833901"/>
            <a:ext cx="715645" cy="773430"/>
          </a:xfrm>
          <a:custGeom>
            <a:avLst/>
            <a:gdLst/>
            <a:ahLst/>
            <a:cxnLst/>
            <a:rect l="l" t="t" r="r" b="b"/>
            <a:pathLst>
              <a:path w="715645" h="773429">
                <a:moveTo>
                  <a:pt x="263664" y="641045"/>
                </a:moveTo>
                <a:lnTo>
                  <a:pt x="244830" y="641045"/>
                </a:lnTo>
                <a:lnTo>
                  <a:pt x="244830" y="659904"/>
                </a:lnTo>
                <a:lnTo>
                  <a:pt x="244830" y="754164"/>
                </a:lnTo>
                <a:lnTo>
                  <a:pt x="18834" y="754164"/>
                </a:lnTo>
                <a:lnTo>
                  <a:pt x="18834" y="659904"/>
                </a:lnTo>
                <a:lnTo>
                  <a:pt x="244830" y="659904"/>
                </a:lnTo>
                <a:lnTo>
                  <a:pt x="244830" y="641045"/>
                </a:lnTo>
                <a:lnTo>
                  <a:pt x="0" y="641045"/>
                </a:lnTo>
                <a:lnTo>
                  <a:pt x="0" y="773023"/>
                </a:lnTo>
                <a:lnTo>
                  <a:pt x="263664" y="773023"/>
                </a:lnTo>
                <a:lnTo>
                  <a:pt x="263664" y="754164"/>
                </a:lnTo>
                <a:lnTo>
                  <a:pt x="263664" y="659904"/>
                </a:lnTo>
                <a:lnTo>
                  <a:pt x="263664" y="641045"/>
                </a:lnTo>
                <a:close/>
              </a:path>
              <a:path w="715645" h="773429">
                <a:moveTo>
                  <a:pt x="489661" y="0"/>
                </a:moveTo>
                <a:lnTo>
                  <a:pt x="470827" y="0"/>
                </a:lnTo>
                <a:lnTo>
                  <a:pt x="470827" y="18846"/>
                </a:lnTo>
                <a:lnTo>
                  <a:pt x="470827" y="113144"/>
                </a:lnTo>
                <a:lnTo>
                  <a:pt x="244830" y="113144"/>
                </a:lnTo>
                <a:lnTo>
                  <a:pt x="244830" y="18846"/>
                </a:lnTo>
                <a:lnTo>
                  <a:pt x="470827" y="18846"/>
                </a:lnTo>
                <a:lnTo>
                  <a:pt x="470827" y="0"/>
                </a:lnTo>
                <a:lnTo>
                  <a:pt x="225996" y="0"/>
                </a:lnTo>
                <a:lnTo>
                  <a:pt x="225996" y="131991"/>
                </a:lnTo>
                <a:lnTo>
                  <a:pt x="348411" y="131991"/>
                </a:lnTo>
                <a:lnTo>
                  <a:pt x="348348" y="265417"/>
                </a:lnTo>
                <a:lnTo>
                  <a:pt x="308000" y="225018"/>
                </a:lnTo>
                <a:lnTo>
                  <a:pt x="304380" y="221272"/>
                </a:lnTo>
                <a:lnTo>
                  <a:pt x="298424" y="221170"/>
                </a:lnTo>
                <a:lnTo>
                  <a:pt x="290931" y="228409"/>
                </a:lnTo>
                <a:lnTo>
                  <a:pt x="290830" y="234378"/>
                </a:lnTo>
                <a:lnTo>
                  <a:pt x="294678" y="238353"/>
                </a:lnTo>
                <a:lnTo>
                  <a:pt x="354850" y="298589"/>
                </a:lnTo>
                <a:lnTo>
                  <a:pt x="360819" y="298589"/>
                </a:lnTo>
                <a:lnTo>
                  <a:pt x="393954" y="265417"/>
                </a:lnTo>
                <a:lnTo>
                  <a:pt x="420992" y="238353"/>
                </a:lnTo>
                <a:lnTo>
                  <a:pt x="424726" y="234734"/>
                </a:lnTo>
                <a:lnTo>
                  <a:pt x="424840" y="228777"/>
                </a:lnTo>
                <a:lnTo>
                  <a:pt x="417614" y="221272"/>
                </a:lnTo>
                <a:lnTo>
                  <a:pt x="411645" y="221170"/>
                </a:lnTo>
                <a:lnTo>
                  <a:pt x="407682" y="225018"/>
                </a:lnTo>
                <a:lnTo>
                  <a:pt x="367322" y="265417"/>
                </a:lnTo>
                <a:lnTo>
                  <a:pt x="367245" y="131991"/>
                </a:lnTo>
                <a:lnTo>
                  <a:pt x="489661" y="131991"/>
                </a:lnTo>
                <a:lnTo>
                  <a:pt x="489661" y="113144"/>
                </a:lnTo>
                <a:lnTo>
                  <a:pt x="489661" y="18846"/>
                </a:lnTo>
                <a:lnTo>
                  <a:pt x="489661" y="0"/>
                </a:lnTo>
                <a:close/>
              </a:path>
              <a:path w="715645" h="773429">
                <a:moveTo>
                  <a:pt x="650494" y="553161"/>
                </a:moveTo>
                <a:lnTo>
                  <a:pt x="643102" y="546011"/>
                </a:lnTo>
                <a:lnTo>
                  <a:pt x="637324" y="546011"/>
                </a:lnTo>
                <a:lnTo>
                  <a:pt x="633679" y="549541"/>
                </a:lnTo>
                <a:lnTo>
                  <a:pt x="593318" y="589940"/>
                </a:lnTo>
                <a:lnTo>
                  <a:pt x="593242" y="424230"/>
                </a:lnTo>
                <a:lnTo>
                  <a:pt x="593242" y="405371"/>
                </a:lnTo>
                <a:lnTo>
                  <a:pt x="446481" y="405371"/>
                </a:lnTo>
                <a:lnTo>
                  <a:pt x="429260" y="388137"/>
                </a:lnTo>
                <a:lnTo>
                  <a:pt x="429260" y="414807"/>
                </a:lnTo>
                <a:lnTo>
                  <a:pt x="357835" y="486321"/>
                </a:lnTo>
                <a:lnTo>
                  <a:pt x="295821" y="424230"/>
                </a:lnTo>
                <a:lnTo>
                  <a:pt x="286397" y="414807"/>
                </a:lnTo>
                <a:lnTo>
                  <a:pt x="357835" y="343293"/>
                </a:lnTo>
                <a:lnTo>
                  <a:pt x="429260" y="414807"/>
                </a:lnTo>
                <a:lnTo>
                  <a:pt x="429260" y="388137"/>
                </a:lnTo>
                <a:lnTo>
                  <a:pt x="384454" y="343293"/>
                </a:lnTo>
                <a:lnTo>
                  <a:pt x="357835" y="316636"/>
                </a:lnTo>
                <a:lnTo>
                  <a:pt x="269189" y="405371"/>
                </a:lnTo>
                <a:lnTo>
                  <a:pt x="122415" y="405371"/>
                </a:lnTo>
                <a:lnTo>
                  <a:pt x="122351" y="589940"/>
                </a:lnTo>
                <a:lnTo>
                  <a:pt x="82003" y="549541"/>
                </a:lnTo>
                <a:lnTo>
                  <a:pt x="78257" y="545934"/>
                </a:lnTo>
                <a:lnTo>
                  <a:pt x="72288" y="546036"/>
                </a:lnTo>
                <a:lnTo>
                  <a:pt x="65290" y="553288"/>
                </a:lnTo>
                <a:lnTo>
                  <a:pt x="65189" y="559257"/>
                </a:lnTo>
                <a:lnTo>
                  <a:pt x="68681" y="562876"/>
                </a:lnTo>
                <a:lnTo>
                  <a:pt x="128854" y="623112"/>
                </a:lnTo>
                <a:lnTo>
                  <a:pt x="134823" y="623112"/>
                </a:lnTo>
                <a:lnTo>
                  <a:pt x="167957" y="589940"/>
                </a:lnTo>
                <a:lnTo>
                  <a:pt x="194995" y="562876"/>
                </a:lnTo>
                <a:lnTo>
                  <a:pt x="198729" y="559257"/>
                </a:lnTo>
                <a:lnTo>
                  <a:pt x="198843" y="553288"/>
                </a:lnTo>
                <a:lnTo>
                  <a:pt x="191617" y="545795"/>
                </a:lnTo>
                <a:lnTo>
                  <a:pt x="185648" y="545693"/>
                </a:lnTo>
                <a:lnTo>
                  <a:pt x="181686" y="549541"/>
                </a:lnTo>
                <a:lnTo>
                  <a:pt x="141325" y="589940"/>
                </a:lnTo>
                <a:lnTo>
                  <a:pt x="141249" y="424230"/>
                </a:lnTo>
                <a:lnTo>
                  <a:pt x="269189" y="424230"/>
                </a:lnTo>
                <a:lnTo>
                  <a:pt x="357835" y="512978"/>
                </a:lnTo>
                <a:lnTo>
                  <a:pt x="384454" y="486321"/>
                </a:lnTo>
                <a:lnTo>
                  <a:pt x="446481" y="424230"/>
                </a:lnTo>
                <a:lnTo>
                  <a:pt x="574408" y="424230"/>
                </a:lnTo>
                <a:lnTo>
                  <a:pt x="574344" y="589940"/>
                </a:lnTo>
                <a:lnTo>
                  <a:pt x="533996" y="549541"/>
                </a:lnTo>
                <a:lnTo>
                  <a:pt x="530250" y="545934"/>
                </a:lnTo>
                <a:lnTo>
                  <a:pt x="524281" y="546036"/>
                </a:lnTo>
                <a:lnTo>
                  <a:pt x="517283" y="553288"/>
                </a:lnTo>
                <a:lnTo>
                  <a:pt x="517182" y="559257"/>
                </a:lnTo>
                <a:lnTo>
                  <a:pt x="520674" y="562876"/>
                </a:lnTo>
                <a:lnTo>
                  <a:pt x="580847" y="623112"/>
                </a:lnTo>
                <a:lnTo>
                  <a:pt x="586816" y="623112"/>
                </a:lnTo>
                <a:lnTo>
                  <a:pt x="619950" y="589940"/>
                </a:lnTo>
                <a:lnTo>
                  <a:pt x="646988" y="562876"/>
                </a:lnTo>
                <a:lnTo>
                  <a:pt x="650481" y="559257"/>
                </a:lnTo>
                <a:lnTo>
                  <a:pt x="650494" y="553161"/>
                </a:lnTo>
                <a:close/>
              </a:path>
              <a:path w="715645" h="773429">
                <a:moveTo>
                  <a:pt x="715645" y="641045"/>
                </a:moveTo>
                <a:lnTo>
                  <a:pt x="696810" y="641045"/>
                </a:lnTo>
                <a:lnTo>
                  <a:pt x="696810" y="659904"/>
                </a:lnTo>
                <a:lnTo>
                  <a:pt x="696810" y="754164"/>
                </a:lnTo>
                <a:lnTo>
                  <a:pt x="470827" y="754164"/>
                </a:lnTo>
                <a:lnTo>
                  <a:pt x="470827" y="659904"/>
                </a:lnTo>
                <a:lnTo>
                  <a:pt x="696810" y="659904"/>
                </a:lnTo>
                <a:lnTo>
                  <a:pt x="696810" y="641045"/>
                </a:lnTo>
                <a:lnTo>
                  <a:pt x="451993" y="641045"/>
                </a:lnTo>
                <a:lnTo>
                  <a:pt x="451993" y="773023"/>
                </a:lnTo>
                <a:lnTo>
                  <a:pt x="715645" y="773023"/>
                </a:lnTo>
                <a:lnTo>
                  <a:pt x="715645" y="754164"/>
                </a:lnTo>
                <a:lnTo>
                  <a:pt x="715645" y="659904"/>
                </a:lnTo>
                <a:lnTo>
                  <a:pt x="715645" y="641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5" name="object 15" descr=""/>
          <p:cNvGrpSpPr/>
          <p:nvPr/>
        </p:nvGrpSpPr>
        <p:grpSpPr>
          <a:xfrm>
            <a:off x="7501904" y="5171706"/>
            <a:ext cx="791210" cy="481330"/>
            <a:chOff x="7501904" y="5171706"/>
            <a:chExt cx="791210" cy="481330"/>
          </a:xfrm>
        </p:grpSpPr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86576" y="5171706"/>
              <a:ext cx="169496" cy="169683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38567" y="5171706"/>
              <a:ext cx="169496" cy="169683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7501902" y="5361990"/>
              <a:ext cx="791210" cy="290830"/>
            </a:xfrm>
            <a:custGeom>
              <a:avLst/>
              <a:gdLst/>
              <a:ahLst/>
              <a:cxnLst/>
              <a:rect l="l" t="t" r="r" b="b"/>
              <a:pathLst>
                <a:path w="791209" h="290829">
                  <a:moveTo>
                    <a:pt x="285305" y="49707"/>
                  </a:moveTo>
                  <a:lnTo>
                    <a:pt x="283591" y="42265"/>
                  </a:lnTo>
                  <a:lnTo>
                    <a:pt x="282638" y="34658"/>
                  </a:lnTo>
                  <a:lnTo>
                    <a:pt x="282486" y="27012"/>
                  </a:lnTo>
                  <a:lnTo>
                    <a:pt x="271589" y="22186"/>
                  </a:lnTo>
                  <a:lnTo>
                    <a:pt x="220916" y="6565"/>
                  </a:lnTo>
                  <a:lnTo>
                    <a:pt x="169418" y="0"/>
                  </a:lnTo>
                  <a:lnTo>
                    <a:pt x="152107" y="711"/>
                  </a:lnTo>
                  <a:lnTo>
                    <a:pt x="101333" y="10972"/>
                  </a:lnTo>
                  <a:lnTo>
                    <a:pt x="58559" y="26911"/>
                  </a:lnTo>
                  <a:lnTo>
                    <a:pt x="19342" y="50266"/>
                  </a:lnTo>
                  <a:lnTo>
                    <a:pt x="0" y="89560"/>
                  </a:lnTo>
                  <a:lnTo>
                    <a:pt x="0" y="160261"/>
                  </a:lnTo>
                  <a:lnTo>
                    <a:pt x="18834" y="160261"/>
                  </a:lnTo>
                  <a:lnTo>
                    <a:pt x="18834" y="89560"/>
                  </a:lnTo>
                  <a:lnTo>
                    <a:pt x="19646" y="82575"/>
                  </a:lnTo>
                  <a:lnTo>
                    <a:pt x="48450" y="53670"/>
                  </a:lnTo>
                  <a:lnTo>
                    <a:pt x="86499" y="35521"/>
                  </a:lnTo>
                  <a:lnTo>
                    <a:pt x="137629" y="21488"/>
                  </a:lnTo>
                  <a:lnTo>
                    <a:pt x="169418" y="18859"/>
                  </a:lnTo>
                  <a:lnTo>
                    <a:pt x="185521" y="19900"/>
                  </a:lnTo>
                  <a:lnTo>
                    <a:pt x="246507" y="33045"/>
                  </a:lnTo>
                  <a:lnTo>
                    <a:pt x="272745" y="43294"/>
                  </a:lnTo>
                  <a:lnTo>
                    <a:pt x="285305" y="49707"/>
                  </a:lnTo>
                  <a:close/>
                </a:path>
                <a:path w="791209" h="290829">
                  <a:moveTo>
                    <a:pt x="564908" y="219748"/>
                  </a:moveTo>
                  <a:lnTo>
                    <a:pt x="545134" y="180149"/>
                  </a:lnTo>
                  <a:lnTo>
                    <a:pt x="506539" y="156248"/>
                  </a:lnTo>
                  <a:lnTo>
                    <a:pt x="446938" y="136791"/>
                  </a:lnTo>
                  <a:lnTo>
                    <a:pt x="395414" y="130187"/>
                  </a:lnTo>
                  <a:lnTo>
                    <a:pt x="378104" y="130886"/>
                  </a:lnTo>
                  <a:lnTo>
                    <a:pt x="305574" y="148158"/>
                  </a:lnTo>
                  <a:lnTo>
                    <a:pt x="264452" y="167868"/>
                  </a:lnTo>
                  <a:lnTo>
                    <a:pt x="231063" y="197827"/>
                  </a:lnTo>
                  <a:lnTo>
                    <a:pt x="225920" y="219748"/>
                  </a:lnTo>
                  <a:lnTo>
                    <a:pt x="225920" y="290449"/>
                  </a:lnTo>
                  <a:lnTo>
                    <a:pt x="244754" y="290449"/>
                  </a:lnTo>
                  <a:lnTo>
                    <a:pt x="244754" y="219748"/>
                  </a:lnTo>
                  <a:lnTo>
                    <a:pt x="245567" y="212750"/>
                  </a:lnTo>
                  <a:lnTo>
                    <a:pt x="274383" y="183857"/>
                  </a:lnTo>
                  <a:lnTo>
                    <a:pt x="312432" y="165696"/>
                  </a:lnTo>
                  <a:lnTo>
                    <a:pt x="363588" y="151676"/>
                  </a:lnTo>
                  <a:lnTo>
                    <a:pt x="395414" y="149047"/>
                  </a:lnTo>
                  <a:lnTo>
                    <a:pt x="411518" y="150088"/>
                  </a:lnTo>
                  <a:lnTo>
                    <a:pt x="478929" y="165176"/>
                  </a:lnTo>
                  <a:lnTo>
                    <a:pt x="516343" y="182994"/>
                  </a:lnTo>
                  <a:lnTo>
                    <a:pt x="545465" y="212712"/>
                  </a:lnTo>
                  <a:lnTo>
                    <a:pt x="546074" y="219748"/>
                  </a:lnTo>
                  <a:lnTo>
                    <a:pt x="546074" y="290449"/>
                  </a:lnTo>
                  <a:lnTo>
                    <a:pt x="564908" y="290449"/>
                  </a:lnTo>
                  <a:lnTo>
                    <a:pt x="564908" y="219748"/>
                  </a:lnTo>
                  <a:close/>
                </a:path>
                <a:path w="791209" h="290829">
                  <a:moveTo>
                    <a:pt x="790892" y="89560"/>
                  </a:moveTo>
                  <a:lnTo>
                    <a:pt x="771118" y="49961"/>
                  </a:lnTo>
                  <a:lnTo>
                    <a:pt x="732523" y="26060"/>
                  </a:lnTo>
                  <a:lnTo>
                    <a:pt x="672934" y="6591"/>
                  </a:lnTo>
                  <a:lnTo>
                    <a:pt x="621411" y="0"/>
                  </a:lnTo>
                  <a:lnTo>
                    <a:pt x="604100" y="711"/>
                  </a:lnTo>
                  <a:lnTo>
                    <a:pt x="541693" y="14325"/>
                  </a:lnTo>
                  <a:lnTo>
                    <a:pt x="507987" y="35928"/>
                  </a:lnTo>
                  <a:lnTo>
                    <a:pt x="506945" y="43637"/>
                  </a:lnTo>
                  <a:lnTo>
                    <a:pt x="505117" y="51181"/>
                  </a:lnTo>
                  <a:lnTo>
                    <a:pt x="517906" y="44297"/>
                  </a:lnTo>
                  <a:lnTo>
                    <a:pt x="531114" y="38303"/>
                  </a:lnTo>
                  <a:lnTo>
                    <a:pt x="573963" y="24663"/>
                  </a:lnTo>
                  <a:lnTo>
                    <a:pt x="621411" y="18859"/>
                  </a:lnTo>
                  <a:lnTo>
                    <a:pt x="637514" y="19900"/>
                  </a:lnTo>
                  <a:lnTo>
                    <a:pt x="704913" y="35001"/>
                  </a:lnTo>
                  <a:lnTo>
                    <a:pt x="742327" y="52819"/>
                  </a:lnTo>
                  <a:lnTo>
                    <a:pt x="771461" y="82524"/>
                  </a:lnTo>
                  <a:lnTo>
                    <a:pt x="772058" y="89560"/>
                  </a:lnTo>
                  <a:lnTo>
                    <a:pt x="772058" y="160261"/>
                  </a:lnTo>
                  <a:lnTo>
                    <a:pt x="790892" y="160261"/>
                  </a:lnTo>
                  <a:lnTo>
                    <a:pt x="790892" y="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12572" y="5301890"/>
              <a:ext cx="169496" cy="169683"/>
            </a:xfrm>
            <a:prstGeom prst="rect">
              <a:avLst/>
            </a:prstGeom>
          </p:spPr>
        </p:pic>
      </p:grpSp>
      <p:sp>
        <p:nvSpPr>
          <p:cNvPr id="20" name="object 2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719518" y="1344167"/>
            <a:ext cx="7185659" cy="3406140"/>
            <a:chOff x="719518" y="1344167"/>
            <a:chExt cx="7185659" cy="3406140"/>
          </a:xfrm>
        </p:grpSpPr>
        <p:sp>
          <p:nvSpPr>
            <p:cNvPr id="3" name="object 3" descr=""/>
            <p:cNvSpPr/>
            <p:nvPr/>
          </p:nvSpPr>
          <p:spPr>
            <a:xfrm>
              <a:off x="1239011" y="1344167"/>
              <a:ext cx="6666230" cy="3406140"/>
            </a:xfrm>
            <a:custGeom>
              <a:avLst/>
              <a:gdLst/>
              <a:ahLst/>
              <a:cxnLst/>
              <a:rect l="l" t="t" r="r" b="b"/>
              <a:pathLst>
                <a:path w="6666230" h="3406140">
                  <a:moveTo>
                    <a:pt x="4962906" y="0"/>
                  </a:moveTo>
                  <a:lnTo>
                    <a:pt x="4962906" y="851535"/>
                  </a:lnTo>
                  <a:lnTo>
                    <a:pt x="0" y="851535"/>
                  </a:lnTo>
                  <a:lnTo>
                    <a:pt x="0" y="2554605"/>
                  </a:lnTo>
                  <a:lnTo>
                    <a:pt x="4962906" y="2554605"/>
                  </a:lnTo>
                  <a:lnTo>
                    <a:pt x="4962906" y="3406140"/>
                  </a:lnTo>
                  <a:lnTo>
                    <a:pt x="6665976" y="1703070"/>
                  </a:lnTo>
                  <a:lnTo>
                    <a:pt x="4962906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733805" y="2285237"/>
              <a:ext cx="1960245" cy="1524000"/>
            </a:xfrm>
            <a:custGeom>
              <a:avLst/>
              <a:gdLst/>
              <a:ahLst/>
              <a:cxnLst/>
              <a:rect l="l" t="t" r="r" b="b"/>
              <a:pathLst>
                <a:path w="1960245" h="1524000">
                  <a:moveTo>
                    <a:pt x="1705864" y="0"/>
                  </a:moveTo>
                  <a:lnTo>
                    <a:pt x="254000" y="0"/>
                  </a:lnTo>
                  <a:lnTo>
                    <a:pt x="208342" y="4090"/>
                  </a:lnTo>
                  <a:lnTo>
                    <a:pt x="165369" y="15884"/>
                  </a:lnTo>
                  <a:lnTo>
                    <a:pt x="125799" y="34666"/>
                  </a:lnTo>
                  <a:lnTo>
                    <a:pt x="90349" y="59719"/>
                  </a:lnTo>
                  <a:lnTo>
                    <a:pt x="59736" y="90328"/>
                  </a:lnTo>
                  <a:lnTo>
                    <a:pt x="34677" y="125777"/>
                  </a:lnTo>
                  <a:lnTo>
                    <a:pt x="15890" y="165349"/>
                  </a:lnTo>
                  <a:lnTo>
                    <a:pt x="4092" y="208328"/>
                  </a:lnTo>
                  <a:lnTo>
                    <a:pt x="0" y="254000"/>
                  </a:lnTo>
                  <a:lnTo>
                    <a:pt x="0" y="1270000"/>
                  </a:lnTo>
                  <a:lnTo>
                    <a:pt x="4092" y="1315671"/>
                  </a:lnTo>
                  <a:lnTo>
                    <a:pt x="15890" y="1358650"/>
                  </a:lnTo>
                  <a:lnTo>
                    <a:pt x="34677" y="1398222"/>
                  </a:lnTo>
                  <a:lnTo>
                    <a:pt x="59736" y="1433671"/>
                  </a:lnTo>
                  <a:lnTo>
                    <a:pt x="90349" y="1464280"/>
                  </a:lnTo>
                  <a:lnTo>
                    <a:pt x="125799" y="1489333"/>
                  </a:lnTo>
                  <a:lnTo>
                    <a:pt x="165369" y="1508115"/>
                  </a:lnTo>
                  <a:lnTo>
                    <a:pt x="208342" y="1519909"/>
                  </a:lnTo>
                  <a:lnTo>
                    <a:pt x="254000" y="1524000"/>
                  </a:lnTo>
                  <a:lnTo>
                    <a:pt x="1705864" y="1524000"/>
                  </a:lnTo>
                  <a:lnTo>
                    <a:pt x="1751535" y="1519909"/>
                  </a:lnTo>
                  <a:lnTo>
                    <a:pt x="1794514" y="1508115"/>
                  </a:lnTo>
                  <a:lnTo>
                    <a:pt x="1834086" y="1489333"/>
                  </a:lnTo>
                  <a:lnTo>
                    <a:pt x="1869535" y="1464280"/>
                  </a:lnTo>
                  <a:lnTo>
                    <a:pt x="1900144" y="1433671"/>
                  </a:lnTo>
                  <a:lnTo>
                    <a:pt x="1925197" y="1398222"/>
                  </a:lnTo>
                  <a:lnTo>
                    <a:pt x="1943979" y="1358650"/>
                  </a:lnTo>
                  <a:lnTo>
                    <a:pt x="1955773" y="1315671"/>
                  </a:lnTo>
                  <a:lnTo>
                    <a:pt x="1959864" y="1270000"/>
                  </a:lnTo>
                  <a:lnTo>
                    <a:pt x="1959864" y="254000"/>
                  </a:lnTo>
                  <a:lnTo>
                    <a:pt x="1955773" y="208328"/>
                  </a:lnTo>
                  <a:lnTo>
                    <a:pt x="1943979" y="165349"/>
                  </a:lnTo>
                  <a:lnTo>
                    <a:pt x="1925197" y="125777"/>
                  </a:lnTo>
                  <a:lnTo>
                    <a:pt x="1900144" y="90328"/>
                  </a:lnTo>
                  <a:lnTo>
                    <a:pt x="1869535" y="59719"/>
                  </a:lnTo>
                  <a:lnTo>
                    <a:pt x="1834086" y="34666"/>
                  </a:lnTo>
                  <a:lnTo>
                    <a:pt x="1794514" y="15884"/>
                  </a:lnTo>
                  <a:lnTo>
                    <a:pt x="1751535" y="4090"/>
                  </a:lnTo>
                  <a:lnTo>
                    <a:pt x="1705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33805" y="2285237"/>
              <a:ext cx="1960245" cy="1524000"/>
            </a:xfrm>
            <a:custGeom>
              <a:avLst/>
              <a:gdLst/>
              <a:ahLst/>
              <a:cxnLst/>
              <a:rect l="l" t="t" r="r" b="b"/>
              <a:pathLst>
                <a:path w="1960245" h="1524000">
                  <a:moveTo>
                    <a:pt x="0" y="254000"/>
                  </a:moveTo>
                  <a:lnTo>
                    <a:pt x="4092" y="208328"/>
                  </a:lnTo>
                  <a:lnTo>
                    <a:pt x="15890" y="165349"/>
                  </a:lnTo>
                  <a:lnTo>
                    <a:pt x="34677" y="125777"/>
                  </a:lnTo>
                  <a:lnTo>
                    <a:pt x="59736" y="90328"/>
                  </a:lnTo>
                  <a:lnTo>
                    <a:pt x="90349" y="59719"/>
                  </a:lnTo>
                  <a:lnTo>
                    <a:pt x="125799" y="34666"/>
                  </a:lnTo>
                  <a:lnTo>
                    <a:pt x="165369" y="15884"/>
                  </a:lnTo>
                  <a:lnTo>
                    <a:pt x="208342" y="4090"/>
                  </a:lnTo>
                  <a:lnTo>
                    <a:pt x="254000" y="0"/>
                  </a:lnTo>
                  <a:lnTo>
                    <a:pt x="1705864" y="0"/>
                  </a:lnTo>
                  <a:lnTo>
                    <a:pt x="1751535" y="4090"/>
                  </a:lnTo>
                  <a:lnTo>
                    <a:pt x="1794514" y="15884"/>
                  </a:lnTo>
                  <a:lnTo>
                    <a:pt x="1834086" y="34666"/>
                  </a:lnTo>
                  <a:lnTo>
                    <a:pt x="1869535" y="59719"/>
                  </a:lnTo>
                  <a:lnTo>
                    <a:pt x="1900144" y="90328"/>
                  </a:lnTo>
                  <a:lnTo>
                    <a:pt x="1925197" y="125777"/>
                  </a:lnTo>
                  <a:lnTo>
                    <a:pt x="1943979" y="165349"/>
                  </a:lnTo>
                  <a:lnTo>
                    <a:pt x="1955773" y="208328"/>
                  </a:lnTo>
                  <a:lnTo>
                    <a:pt x="1959864" y="254000"/>
                  </a:lnTo>
                  <a:lnTo>
                    <a:pt x="1959864" y="1270000"/>
                  </a:lnTo>
                  <a:lnTo>
                    <a:pt x="1955773" y="1315671"/>
                  </a:lnTo>
                  <a:lnTo>
                    <a:pt x="1943979" y="1358650"/>
                  </a:lnTo>
                  <a:lnTo>
                    <a:pt x="1925197" y="1398222"/>
                  </a:lnTo>
                  <a:lnTo>
                    <a:pt x="1900144" y="1433671"/>
                  </a:lnTo>
                  <a:lnTo>
                    <a:pt x="1869535" y="1464280"/>
                  </a:lnTo>
                  <a:lnTo>
                    <a:pt x="1834086" y="1489333"/>
                  </a:lnTo>
                  <a:lnTo>
                    <a:pt x="1794514" y="1508115"/>
                  </a:lnTo>
                  <a:lnTo>
                    <a:pt x="1751535" y="1519909"/>
                  </a:lnTo>
                  <a:lnTo>
                    <a:pt x="1705864" y="1524000"/>
                  </a:lnTo>
                  <a:lnTo>
                    <a:pt x="254000" y="1524000"/>
                  </a:lnTo>
                  <a:lnTo>
                    <a:pt x="208342" y="1519909"/>
                  </a:lnTo>
                  <a:lnTo>
                    <a:pt x="165369" y="1508115"/>
                  </a:lnTo>
                  <a:lnTo>
                    <a:pt x="125799" y="1489333"/>
                  </a:lnTo>
                  <a:lnTo>
                    <a:pt x="90349" y="1464280"/>
                  </a:lnTo>
                  <a:lnTo>
                    <a:pt x="59736" y="1433671"/>
                  </a:lnTo>
                  <a:lnTo>
                    <a:pt x="34677" y="1398222"/>
                  </a:lnTo>
                  <a:lnTo>
                    <a:pt x="15890" y="1358650"/>
                  </a:lnTo>
                  <a:lnTo>
                    <a:pt x="4092" y="1315671"/>
                  </a:lnTo>
                  <a:lnTo>
                    <a:pt x="0" y="1270000"/>
                  </a:lnTo>
                  <a:lnTo>
                    <a:pt x="0" y="254000"/>
                  </a:lnTo>
                  <a:close/>
                </a:path>
              </a:pathLst>
            </a:custGeom>
            <a:ln w="28575">
              <a:solidFill>
                <a:srgbClr val="1579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900480" y="2272968"/>
            <a:ext cx="1624965" cy="107569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27940">
              <a:lnSpc>
                <a:spcPct val="100000"/>
              </a:lnSpc>
              <a:spcBef>
                <a:spcPts val="885"/>
              </a:spcBef>
            </a:pPr>
            <a:r>
              <a:rPr dirty="0" sz="1800" spc="-165">
                <a:latin typeface="Arial"/>
                <a:cs typeface="Arial"/>
              </a:rPr>
              <a:t>Canada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Gazette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50"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 algn="ctr" marL="113664" indent="-113664">
              <a:lnSpc>
                <a:spcPts val="1595"/>
              </a:lnSpc>
              <a:spcBef>
                <a:spcPts val="615"/>
              </a:spcBef>
              <a:buChar char="•"/>
              <a:tabLst>
                <a:tab pos="113664" algn="l"/>
              </a:tabLst>
            </a:pPr>
            <a:r>
              <a:rPr dirty="0" sz="1400" spc="-185">
                <a:latin typeface="Arial"/>
                <a:cs typeface="Arial"/>
              </a:rPr>
              <a:t>RIAS</a:t>
            </a:r>
            <a:r>
              <a:rPr dirty="0" sz="1400" spc="-75">
                <a:latin typeface="Arial"/>
                <a:cs typeface="Arial"/>
              </a:rPr>
              <a:t> and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35">
                <a:latin typeface="Arial"/>
                <a:cs typeface="Arial"/>
              </a:rPr>
              <a:t>regulations</a:t>
            </a:r>
            <a:endParaRPr sz="1400">
              <a:latin typeface="Arial"/>
              <a:cs typeface="Arial"/>
            </a:endParaRPr>
          </a:p>
          <a:p>
            <a:pPr algn="ctr" marL="116839">
              <a:lnSpc>
                <a:spcPts val="1515"/>
              </a:lnSpc>
            </a:pPr>
            <a:r>
              <a:rPr dirty="0" sz="1400" spc="-55">
                <a:latin typeface="Arial"/>
                <a:cs typeface="Arial"/>
              </a:rPr>
              <a:t>published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for</a:t>
            </a:r>
            <a:endParaRPr sz="1400">
              <a:latin typeface="Arial"/>
              <a:cs typeface="Arial"/>
            </a:endParaRPr>
          </a:p>
          <a:p>
            <a:pPr algn="ctr" marL="116205">
              <a:lnSpc>
                <a:spcPts val="1595"/>
              </a:lnSpc>
            </a:pPr>
            <a:r>
              <a:rPr dirty="0" sz="1400" spc="-10">
                <a:latin typeface="Arial"/>
                <a:cs typeface="Arial"/>
              </a:rPr>
              <a:t>comment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924746" y="2270950"/>
            <a:ext cx="1718945" cy="1552575"/>
            <a:chOff x="2924746" y="2270950"/>
            <a:chExt cx="1718945" cy="1552575"/>
          </a:xfrm>
        </p:grpSpPr>
        <p:sp>
          <p:nvSpPr>
            <p:cNvPr id="8" name="object 8" descr=""/>
            <p:cNvSpPr/>
            <p:nvPr/>
          </p:nvSpPr>
          <p:spPr>
            <a:xfrm>
              <a:off x="2939033" y="2285238"/>
              <a:ext cx="1690370" cy="1524000"/>
            </a:xfrm>
            <a:custGeom>
              <a:avLst/>
              <a:gdLst/>
              <a:ahLst/>
              <a:cxnLst/>
              <a:rect l="l" t="t" r="r" b="b"/>
              <a:pathLst>
                <a:path w="1690370" h="1524000">
                  <a:moveTo>
                    <a:pt x="1436116" y="0"/>
                  </a:moveTo>
                  <a:lnTo>
                    <a:pt x="254000" y="0"/>
                  </a:lnTo>
                  <a:lnTo>
                    <a:pt x="208328" y="4090"/>
                  </a:lnTo>
                  <a:lnTo>
                    <a:pt x="165349" y="15884"/>
                  </a:lnTo>
                  <a:lnTo>
                    <a:pt x="125777" y="34666"/>
                  </a:lnTo>
                  <a:lnTo>
                    <a:pt x="90328" y="59719"/>
                  </a:lnTo>
                  <a:lnTo>
                    <a:pt x="59719" y="90328"/>
                  </a:lnTo>
                  <a:lnTo>
                    <a:pt x="34666" y="125777"/>
                  </a:lnTo>
                  <a:lnTo>
                    <a:pt x="15884" y="165349"/>
                  </a:lnTo>
                  <a:lnTo>
                    <a:pt x="4090" y="208328"/>
                  </a:lnTo>
                  <a:lnTo>
                    <a:pt x="0" y="254000"/>
                  </a:lnTo>
                  <a:lnTo>
                    <a:pt x="0" y="1270000"/>
                  </a:lnTo>
                  <a:lnTo>
                    <a:pt x="4090" y="1315671"/>
                  </a:lnTo>
                  <a:lnTo>
                    <a:pt x="15884" y="1358650"/>
                  </a:lnTo>
                  <a:lnTo>
                    <a:pt x="34666" y="1398222"/>
                  </a:lnTo>
                  <a:lnTo>
                    <a:pt x="59719" y="1433671"/>
                  </a:lnTo>
                  <a:lnTo>
                    <a:pt x="90328" y="1464280"/>
                  </a:lnTo>
                  <a:lnTo>
                    <a:pt x="125777" y="1489333"/>
                  </a:lnTo>
                  <a:lnTo>
                    <a:pt x="165349" y="1508115"/>
                  </a:lnTo>
                  <a:lnTo>
                    <a:pt x="208328" y="1519909"/>
                  </a:lnTo>
                  <a:lnTo>
                    <a:pt x="254000" y="1524000"/>
                  </a:lnTo>
                  <a:lnTo>
                    <a:pt x="1436116" y="1524000"/>
                  </a:lnTo>
                  <a:lnTo>
                    <a:pt x="1481787" y="1519909"/>
                  </a:lnTo>
                  <a:lnTo>
                    <a:pt x="1524766" y="1508115"/>
                  </a:lnTo>
                  <a:lnTo>
                    <a:pt x="1564338" y="1489333"/>
                  </a:lnTo>
                  <a:lnTo>
                    <a:pt x="1599787" y="1464280"/>
                  </a:lnTo>
                  <a:lnTo>
                    <a:pt x="1630396" y="1433671"/>
                  </a:lnTo>
                  <a:lnTo>
                    <a:pt x="1655449" y="1398222"/>
                  </a:lnTo>
                  <a:lnTo>
                    <a:pt x="1674231" y="1358650"/>
                  </a:lnTo>
                  <a:lnTo>
                    <a:pt x="1686025" y="1315671"/>
                  </a:lnTo>
                  <a:lnTo>
                    <a:pt x="1690116" y="1270000"/>
                  </a:lnTo>
                  <a:lnTo>
                    <a:pt x="1690116" y="254000"/>
                  </a:lnTo>
                  <a:lnTo>
                    <a:pt x="1686025" y="208328"/>
                  </a:lnTo>
                  <a:lnTo>
                    <a:pt x="1674231" y="165349"/>
                  </a:lnTo>
                  <a:lnTo>
                    <a:pt x="1655449" y="125777"/>
                  </a:lnTo>
                  <a:lnTo>
                    <a:pt x="1630396" y="90328"/>
                  </a:lnTo>
                  <a:lnTo>
                    <a:pt x="1599787" y="59719"/>
                  </a:lnTo>
                  <a:lnTo>
                    <a:pt x="1564338" y="34666"/>
                  </a:lnTo>
                  <a:lnTo>
                    <a:pt x="1524766" y="15884"/>
                  </a:lnTo>
                  <a:lnTo>
                    <a:pt x="1481787" y="4090"/>
                  </a:lnTo>
                  <a:lnTo>
                    <a:pt x="14361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39033" y="2285238"/>
              <a:ext cx="1690370" cy="1524000"/>
            </a:xfrm>
            <a:custGeom>
              <a:avLst/>
              <a:gdLst/>
              <a:ahLst/>
              <a:cxnLst/>
              <a:rect l="l" t="t" r="r" b="b"/>
              <a:pathLst>
                <a:path w="1690370" h="1524000">
                  <a:moveTo>
                    <a:pt x="0" y="254000"/>
                  </a:moveTo>
                  <a:lnTo>
                    <a:pt x="4090" y="208328"/>
                  </a:lnTo>
                  <a:lnTo>
                    <a:pt x="15884" y="165349"/>
                  </a:lnTo>
                  <a:lnTo>
                    <a:pt x="34666" y="125777"/>
                  </a:lnTo>
                  <a:lnTo>
                    <a:pt x="59719" y="90328"/>
                  </a:lnTo>
                  <a:lnTo>
                    <a:pt x="90328" y="59719"/>
                  </a:lnTo>
                  <a:lnTo>
                    <a:pt x="125777" y="34666"/>
                  </a:lnTo>
                  <a:lnTo>
                    <a:pt x="165349" y="15884"/>
                  </a:lnTo>
                  <a:lnTo>
                    <a:pt x="208328" y="4090"/>
                  </a:lnTo>
                  <a:lnTo>
                    <a:pt x="254000" y="0"/>
                  </a:lnTo>
                  <a:lnTo>
                    <a:pt x="1436116" y="0"/>
                  </a:lnTo>
                  <a:lnTo>
                    <a:pt x="1481787" y="4090"/>
                  </a:lnTo>
                  <a:lnTo>
                    <a:pt x="1524766" y="15884"/>
                  </a:lnTo>
                  <a:lnTo>
                    <a:pt x="1564338" y="34666"/>
                  </a:lnTo>
                  <a:lnTo>
                    <a:pt x="1599787" y="59719"/>
                  </a:lnTo>
                  <a:lnTo>
                    <a:pt x="1630396" y="90328"/>
                  </a:lnTo>
                  <a:lnTo>
                    <a:pt x="1655449" y="125777"/>
                  </a:lnTo>
                  <a:lnTo>
                    <a:pt x="1674231" y="165349"/>
                  </a:lnTo>
                  <a:lnTo>
                    <a:pt x="1686025" y="208328"/>
                  </a:lnTo>
                  <a:lnTo>
                    <a:pt x="1690116" y="254000"/>
                  </a:lnTo>
                  <a:lnTo>
                    <a:pt x="1690116" y="1270000"/>
                  </a:lnTo>
                  <a:lnTo>
                    <a:pt x="1686025" y="1315671"/>
                  </a:lnTo>
                  <a:lnTo>
                    <a:pt x="1674231" y="1358650"/>
                  </a:lnTo>
                  <a:lnTo>
                    <a:pt x="1655449" y="1398222"/>
                  </a:lnTo>
                  <a:lnTo>
                    <a:pt x="1630396" y="1433671"/>
                  </a:lnTo>
                  <a:lnTo>
                    <a:pt x="1599787" y="1464280"/>
                  </a:lnTo>
                  <a:lnTo>
                    <a:pt x="1564338" y="1489333"/>
                  </a:lnTo>
                  <a:lnTo>
                    <a:pt x="1524766" y="1508115"/>
                  </a:lnTo>
                  <a:lnTo>
                    <a:pt x="1481787" y="1519909"/>
                  </a:lnTo>
                  <a:lnTo>
                    <a:pt x="1436116" y="1524000"/>
                  </a:lnTo>
                  <a:lnTo>
                    <a:pt x="254000" y="1524000"/>
                  </a:lnTo>
                  <a:lnTo>
                    <a:pt x="208328" y="1519909"/>
                  </a:lnTo>
                  <a:lnTo>
                    <a:pt x="165349" y="1508115"/>
                  </a:lnTo>
                  <a:lnTo>
                    <a:pt x="125777" y="1489333"/>
                  </a:lnTo>
                  <a:lnTo>
                    <a:pt x="90328" y="1464280"/>
                  </a:lnTo>
                  <a:lnTo>
                    <a:pt x="59719" y="1433671"/>
                  </a:lnTo>
                  <a:lnTo>
                    <a:pt x="34666" y="1398222"/>
                  </a:lnTo>
                  <a:lnTo>
                    <a:pt x="15884" y="1358650"/>
                  </a:lnTo>
                  <a:lnTo>
                    <a:pt x="4090" y="1315671"/>
                  </a:lnTo>
                  <a:lnTo>
                    <a:pt x="0" y="1270000"/>
                  </a:lnTo>
                  <a:lnTo>
                    <a:pt x="0" y="254000"/>
                  </a:lnTo>
                  <a:close/>
                </a:path>
              </a:pathLst>
            </a:custGeom>
            <a:ln w="28575">
              <a:solidFill>
                <a:srgbClr val="1579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3183382" y="2272968"/>
            <a:ext cx="1271270" cy="145986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800" spc="-20">
                <a:latin typeface="Arial"/>
                <a:cs typeface="Arial"/>
              </a:rPr>
              <a:t>Consultation</a:t>
            </a:r>
            <a:endParaRPr sz="1800">
              <a:latin typeface="Arial"/>
              <a:cs typeface="Arial"/>
            </a:endParaRPr>
          </a:p>
          <a:p>
            <a:pPr algn="ctr" marL="113664" marR="62230" indent="-113664">
              <a:lnSpc>
                <a:spcPts val="1595"/>
              </a:lnSpc>
              <a:spcBef>
                <a:spcPts val="615"/>
              </a:spcBef>
              <a:buChar char="•"/>
              <a:tabLst>
                <a:tab pos="113664" algn="l"/>
              </a:tabLst>
            </a:pPr>
            <a:r>
              <a:rPr dirty="0" sz="1400" spc="-70">
                <a:latin typeface="Arial"/>
                <a:cs typeface="Arial"/>
              </a:rPr>
              <a:t>30-</a:t>
            </a:r>
            <a:r>
              <a:rPr dirty="0" sz="1400" spc="-95">
                <a:latin typeface="Arial"/>
                <a:cs typeface="Arial"/>
              </a:rPr>
              <a:t>day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public</a:t>
            </a:r>
            <a:endParaRPr sz="1400">
              <a:latin typeface="Arial"/>
              <a:cs typeface="Arial"/>
            </a:endParaRPr>
          </a:p>
          <a:p>
            <a:pPr algn="ctr" marL="55244" marR="5080">
              <a:lnSpc>
                <a:spcPct val="90100"/>
              </a:lnSpc>
              <a:spcBef>
                <a:spcPts val="80"/>
              </a:spcBef>
            </a:pPr>
            <a:r>
              <a:rPr dirty="0" sz="1400" spc="-55">
                <a:latin typeface="Arial"/>
                <a:cs typeface="Arial"/>
              </a:rPr>
              <a:t>comment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 spc="-35">
                <a:latin typeface="Arial"/>
                <a:cs typeface="Arial"/>
              </a:rPr>
              <a:t>period </a:t>
            </a:r>
            <a:r>
              <a:rPr dirty="0" sz="1400" spc="-50">
                <a:latin typeface="Arial"/>
                <a:cs typeface="Arial"/>
              </a:rPr>
              <a:t>on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the </a:t>
            </a:r>
            <a:r>
              <a:rPr dirty="0" sz="1400" spc="-55">
                <a:latin typeface="Arial"/>
                <a:cs typeface="Arial"/>
              </a:rPr>
              <a:t>regulations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and </a:t>
            </a:r>
            <a:r>
              <a:rPr dirty="0" sz="1400" spc="-20">
                <a:latin typeface="Arial"/>
                <a:cs typeface="Arial"/>
              </a:rPr>
              <a:t>RIAS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4860226" y="2270950"/>
            <a:ext cx="1718945" cy="1552575"/>
            <a:chOff x="4860226" y="2270950"/>
            <a:chExt cx="1718945" cy="1552575"/>
          </a:xfrm>
        </p:grpSpPr>
        <p:sp>
          <p:nvSpPr>
            <p:cNvPr id="12" name="object 12" descr=""/>
            <p:cNvSpPr/>
            <p:nvPr/>
          </p:nvSpPr>
          <p:spPr>
            <a:xfrm>
              <a:off x="4874514" y="2285238"/>
              <a:ext cx="1690370" cy="1524000"/>
            </a:xfrm>
            <a:custGeom>
              <a:avLst/>
              <a:gdLst/>
              <a:ahLst/>
              <a:cxnLst/>
              <a:rect l="l" t="t" r="r" b="b"/>
              <a:pathLst>
                <a:path w="1690370" h="1524000">
                  <a:moveTo>
                    <a:pt x="1436115" y="0"/>
                  </a:moveTo>
                  <a:lnTo>
                    <a:pt x="254000" y="0"/>
                  </a:lnTo>
                  <a:lnTo>
                    <a:pt x="208328" y="4090"/>
                  </a:lnTo>
                  <a:lnTo>
                    <a:pt x="165349" y="15884"/>
                  </a:lnTo>
                  <a:lnTo>
                    <a:pt x="125777" y="34666"/>
                  </a:lnTo>
                  <a:lnTo>
                    <a:pt x="90328" y="59719"/>
                  </a:lnTo>
                  <a:lnTo>
                    <a:pt x="59719" y="90328"/>
                  </a:lnTo>
                  <a:lnTo>
                    <a:pt x="34666" y="125777"/>
                  </a:lnTo>
                  <a:lnTo>
                    <a:pt x="15884" y="165349"/>
                  </a:lnTo>
                  <a:lnTo>
                    <a:pt x="4090" y="208328"/>
                  </a:lnTo>
                  <a:lnTo>
                    <a:pt x="0" y="254000"/>
                  </a:lnTo>
                  <a:lnTo>
                    <a:pt x="0" y="1270000"/>
                  </a:lnTo>
                  <a:lnTo>
                    <a:pt x="4090" y="1315671"/>
                  </a:lnTo>
                  <a:lnTo>
                    <a:pt x="15884" y="1358650"/>
                  </a:lnTo>
                  <a:lnTo>
                    <a:pt x="34666" y="1398222"/>
                  </a:lnTo>
                  <a:lnTo>
                    <a:pt x="59719" y="1433671"/>
                  </a:lnTo>
                  <a:lnTo>
                    <a:pt x="90328" y="1464280"/>
                  </a:lnTo>
                  <a:lnTo>
                    <a:pt x="125777" y="1489333"/>
                  </a:lnTo>
                  <a:lnTo>
                    <a:pt x="165349" y="1508115"/>
                  </a:lnTo>
                  <a:lnTo>
                    <a:pt x="208328" y="1519909"/>
                  </a:lnTo>
                  <a:lnTo>
                    <a:pt x="254000" y="1524000"/>
                  </a:lnTo>
                  <a:lnTo>
                    <a:pt x="1436115" y="1524000"/>
                  </a:lnTo>
                  <a:lnTo>
                    <a:pt x="1481787" y="1519909"/>
                  </a:lnTo>
                  <a:lnTo>
                    <a:pt x="1524766" y="1508115"/>
                  </a:lnTo>
                  <a:lnTo>
                    <a:pt x="1564338" y="1489333"/>
                  </a:lnTo>
                  <a:lnTo>
                    <a:pt x="1599787" y="1464280"/>
                  </a:lnTo>
                  <a:lnTo>
                    <a:pt x="1630396" y="1433671"/>
                  </a:lnTo>
                  <a:lnTo>
                    <a:pt x="1655449" y="1398222"/>
                  </a:lnTo>
                  <a:lnTo>
                    <a:pt x="1674231" y="1358650"/>
                  </a:lnTo>
                  <a:lnTo>
                    <a:pt x="1686025" y="1315671"/>
                  </a:lnTo>
                  <a:lnTo>
                    <a:pt x="1690115" y="1270000"/>
                  </a:lnTo>
                  <a:lnTo>
                    <a:pt x="1690115" y="254000"/>
                  </a:lnTo>
                  <a:lnTo>
                    <a:pt x="1686025" y="208328"/>
                  </a:lnTo>
                  <a:lnTo>
                    <a:pt x="1674231" y="165349"/>
                  </a:lnTo>
                  <a:lnTo>
                    <a:pt x="1655449" y="125777"/>
                  </a:lnTo>
                  <a:lnTo>
                    <a:pt x="1630396" y="90328"/>
                  </a:lnTo>
                  <a:lnTo>
                    <a:pt x="1599787" y="59719"/>
                  </a:lnTo>
                  <a:lnTo>
                    <a:pt x="1564338" y="34666"/>
                  </a:lnTo>
                  <a:lnTo>
                    <a:pt x="1524766" y="15884"/>
                  </a:lnTo>
                  <a:lnTo>
                    <a:pt x="1481787" y="4090"/>
                  </a:lnTo>
                  <a:lnTo>
                    <a:pt x="1436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874514" y="2285238"/>
              <a:ext cx="1690370" cy="1524000"/>
            </a:xfrm>
            <a:custGeom>
              <a:avLst/>
              <a:gdLst/>
              <a:ahLst/>
              <a:cxnLst/>
              <a:rect l="l" t="t" r="r" b="b"/>
              <a:pathLst>
                <a:path w="1690370" h="1524000">
                  <a:moveTo>
                    <a:pt x="0" y="254000"/>
                  </a:moveTo>
                  <a:lnTo>
                    <a:pt x="4090" y="208328"/>
                  </a:lnTo>
                  <a:lnTo>
                    <a:pt x="15884" y="165349"/>
                  </a:lnTo>
                  <a:lnTo>
                    <a:pt x="34666" y="125777"/>
                  </a:lnTo>
                  <a:lnTo>
                    <a:pt x="59719" y="90328"/>
                  </a:lnTo>
                  <a:lnTo>
                    <a:pt x="90328" y="59719"/>
                  </a:lnTo>
                  <a:lnTo>
                    <a:pt x="125777" y="34666"/>
                  </a:lnTo>
                  <a:lnTo>
                    <a:pt x="165349" y="15884"/>
                  </a:lnTo>
                  <a:lnTo>
                    <a:pt x="208328" y="4090"/>
                  </a:lnTo>
                  <a:lnTo>
                    <a:pt x="254000" y="0"/>
                  </a:lnTo>
                  <a:lnTo>
                    <a:pt x="1436115" y="0"/>
                  </a:lnTo>
                  <a:lnTo>
                    <a:pt x="1481787" y="4090"/>
                  </a:lnTo>
                  <a:lnTo>
                    <a:pt x="1524766" y="15884"/>
                  </a:lnTo>
                  <a:lnTo>
                    <a:pt x="1564338" y="34666"/>
                  </a:lnTo>
                  <a:lnTo>
                    <a:pt x="1599787" y="59719"/>
                  </a:lnTo>
                  <a:lnTo>
                    <a:pt x="1630396" y="90328"/>
                  </a:lnTo>
                  <a:lnTo>
                    <a:pt x="1655449" y="125777"/>
                  </a:lnTo>
                  <a:lnTo>
                    <a:pt x="1674231" y="165349"/>
                  </a:lnTo>
                  <a:lnTo>
                    <a:pt x="1686025" y="208328"/>
                  </a:lnTo>
                  <a:lnTo>
                    <a:pt x="1690115" y="254000"/>
                  </a:lnTo>
                  <a:lnTo>
                    <a:pt x="1690115" y="1270000"/>
                  </a:lnTo>
                  <a:lnTo>
                    <a:pt x="1686025" y="1315671"/>
                  </a:lnTo>
                  <a:lnTo>
                    <a:pt x="1674231" y="1358650"/>
                  </a:lnTo>
                  <a:lnTo>
                    <a:pt x="1655449" y="1398222"/>
                  </a:lnTo>
                  <a:lnTo>
                    <a:pt x="1630396" y="1433671"/>
                  </a:lnTo>
                  <a:lnTo>
                    <a:pt x="1599787" y="1464280"/>
                  </a:lnTo>
                  <a:lnTo>
                    <a:pt x="1564338" y="1489333"/>
                  </a:lnTo>
                  <a:lnTo>
                    <a:pt x="1524766" y="1508115"/>
                  </a:lnTo>
                  <a:lnTo>
                    <a:pt x="1481787" y="1519909"/>
                  </a:lnTo>
                  <a:lnTo>
                    <a:pt x="1436115" y="1524000"/>
                  </a:lnTo>
                  <a:lnTo>
                    <a:pt x="254000" y="1524000"/>
                  </a:lnTo>
                  <a:lnTo>
                    <a:pt x="208328" y="1519909"/>
                  </a:lnTo>
                  <a:lnTo>
                    <a:pt x="165349" y="1508115"/>
                  </a:lnTo>
                  <a:lnTo>
                    <a:pt x="125777" y="1489333"/>
                  </a:lnTo>
                  <a:lnTo>
                    <a:pt x="90328" y="1464280"/>
                  </a:lnTo>
                  <a:lnTo>
                    <a:pt x="59719" y="1433671"/>
                  </a:lnTo>
                  <a:lnTo>
                    <a:pt x="34666" y="1398222"/>
                  </a:lnTo>
                  <a:lnTo>
                    <a:pt x="15884" y="1358650"/>
                  </a:lnTo>
                  <a:lnTo>
                    <a:pt x="4090" y="1315671"/>
                  </a:lnTo>
                  <a:lnTo>
                    <a:pt x="0" y="1270000"/>
                  </a:lnTo>
                  <a:lnTo>
                    <a:pt x="0" y="254000"/>
                  </a:lnTo>
                  <a:close/>
                </a:path>
              </a:pathLst>
            </a:custGeom>
            <a:ln w="28575">
              <a:solidFill>
                <a:srgbClr val="1579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5174107" y="2621407"/>
            <a:ext cx="1089025" cy="79375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ctr" marL="12700" marR="5080">
              <a:lnSpc>
                <a:spcPts val="1939"/>
              </a:lnSpc>
              <a:spcBef>
                <a:spcPts val="345"/>
              </a:spcBef>
            </a:pPr>
            <a:r>
              <a:rPr dirty="0" sz="1800" spc="-155">
                <a:latin typeface="Arial"/>
                <a:cs typeface="Arial"/>
              </a:rPr>
              <a:t>Revise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235">
                <a:latin typeface="Arial"/>
                <a:cs typeface="Arial"/>
              </a:rPr>
              <a:t>RIAS </a:t>
            </a:r>
            <a:r>
              <a:rPr dirty="0" sz="1800" spc="-25">
                <a:latin typeface="Arial"/>
                <a:cs typeface="Arial"/>
              </a:rPr>
              <a:t>and </a:t>
            </a:r>
            <a:r>
              <a:rPr dirty="0" sz="1800" spc="-50">
                <a:latin typeface="Arial"/>
                <a:cs typeface="Arial"/>
              </a:rPr>
              <a:t>regulations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6789610" y="2270950"/>
            <a:ext cx="1718945" cy="1552575"/>
            <a:chOff x="6789610" y="2270950"/>
            <a:chExt cx="1718945" cy="1552575"/>
          </a:xfrm>
        </p:grpSpPr>
        <p:sp>
          <p:nvSpPr>
            <p:cNvPr id="16" name="object 16" descr=""/>
            <p:cNvSpPr/>
            <p:nvPr/>
          </p:nvSpPr>
          <p:spPr>
            <a:xfrm>
              <a:off x="6803897" y="2285238"/>
              <a:ext cx="1690370" cy="1524000"/>
            </a:xfrm>
            <a:custGeom>
              <a:avLst/>
              <a:gdLst/>
              <a:ahLst/>
              <a:cxnLst/>
              <a:rect l="l" t="t" r="r" b="b"/>
              <a:pathLst>
                <a:path w="1690370" h="1524000">
                  <a:moveTo>
                    <a:pt x="1436116" y="0"/>
                  </a:moveTo>
                  <a:lnTo>
                    <a:pt x="254000" y="0"/>
                  </a:lnTo>
                  <a:lnTo>
                    <a:pt x="208328" y="4090"/>
                  </a:lnTo>
                  <a:lnTo>
                    <a:pt x="165349" y="15884"/>
                  </a:lnTo>
                  <a:lnTo>
                    <a:pt x="125777" y="34666"/>
                  </a:lnTo>
                  <a:lnTo>
                    <a:pt x="90328" y="59719"/>
                  </a:lnTo>
                  <a:lnTo>
                    <a:pt x="59719" y="90328"/>
                  </a:lnTo>
                  <a:lnTo>
                    <a:pt x="34666" y="125777"/>
                  </a:lnTo>
                  <a:lnTo>
                    <a:pt x="15884" y="165349"/>
                  </a:lnTo>
                  <a:lnTo>
                    <a:pt x="4090" y="208328"/>
                  </a:lnTo>
                  <a:lnTo>
                    <a:pt x="0" y="254000"/>
                  </a:lnTo>
                  <a:lnTo>
                    <a:pt x="0" y="1270000"/>
                  </a:lnTo>
                  <a:lnTo>
                    <a:pt x="4090" y="1315671"/>
                  </a:lnTo>
                  <a:lnTo>
                    <a:pt x="15884" y="1358650"/>
                  </a:lnTo>
                  <a:lnTo>
                    <a:pt x="34666" y="1398222"/>
                  </a:lnTo>
                  <a:lnTo>
                    <a:pt x="59719" y="1433671"/>
                  </a:lnTo>
                  <a:lnTo>
                    <a:pt x="90328" y="1464280"/>
                  </a:lnTo>
                  <a:lnTo>
                    <a:pt x="125777" y="1489333"/>
                  </a:lnTo>
                  <a:lnTo>
                    <a:pt x="165349" y="1508115"/>
                  </a:lnTo>
                  <a:lnTo>
                    <a:pt x="208328" y="1519909"/>
                  </a:lnTo>
                  <a:lnTo>
                    <a:pt x="254000" y="1524000"/>
                  </a:lnTo>
                  <a:lnTo>
                    <a:pt x="1436116" y="1524000"/>
                  </a:lnTo>
                  <a:lnTo>
                    <a:pt x="1481787" y="1519909"/>
                  </a:lnTo>
                  <a:lnTo>
                    <a:pt x="1524766" y="1508115"/>
                  </a:lnTo>
                  <a:lnTo>
                    <a:pt x="1564338" y="1489333"/>
                  </a:lnTo>
                  <a:lnTo>
                    <a:pt x="1599787" y="1464280"/>
                  </a:lnTo>
                  <a:lnTo>
                    <a:pt x="1630396" y="1433671"/>
                  </a:lnTo>
                  <a:lnTo>
                    <a:pt x="1655449" y="1398222"/>
                  </a:lnTo>
                  <a:lnTo>
                    <a:pt x="1674231" y="1358650"/>
                  </a:lnTo>
                  <a:lnTo>
                    <a:pt x="1686025" y="1315671"/>
                  </a:lnTo>
                  <a:lnTo>
                    <a:pt x="1690116" y="1270000"/>
                  </a:lnTo>
                  <a:lnTo>
                    <a:pt x="1690116" y="254000"/>
                  </a:lnTo>
                  <a:lnTo>
                    <a:pt x="1686025" y="208328"/>
                  </a:lnTo>
                  <a:lnTo>
                    <a:pt x="1674231" y="165349"/>
                  </a:lnTo>
                  <a:lnTo>
                    <a:pt x="1655449" y="125777"/>
                  </a:lnTo>
                  <a:lnTo>
                    <a:pt x="1630396" y="90328"/>
                  </a:lnTo>
                  <a:lnTo>
                    <a:pt x="1599787" y="59719"/>
                  </a:lnTo>
                  <a:lnTo>
                    <a:pt x="1564338" y="34666"/>
                  </a:lnTo>
                  <a:lnTo>
                    <a:pt x="1524766" y="15884"/>
                  </a:lnTo>
                  <a:lnTo>
                    <a:pt x="1481787" y="4090"/>
                  </a:lnTo>
                  <a:lnTo>
                    <a:pt x="14361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803897" y="2285238"/>
              <a:ext cx="1690370" cy="1524000"/>
            </a:xfrm>
            <a:custGeom>
              <a:avLst/>
              <a:gdLst/>
              <a:ahLst/>
              <a:cxnLst/>
              <a:rect l="l" t="t" r="r" b="b"/>
              <a:pathLst>
                <a:path w="1690370" h="1524000">
                  <a:moveTo>
                    <a:pt x="0" y="254000"/>
                  </a:moveTo>
                  <a:lnTo>
                    <a:pt x="4090" y="208328"/>
                  </a:lnTo>
                  <a:lnTo>
                    <a:pt x="15884" y="165349"/>
                  </a:lnTo>
                  <a:lnTo>
                    <a:pt x="34666" y="125777"/>
                  </a:lnTo>
                  <a:lnTo>
                    <a:pt x="59719" y="90328"/>
                  </a:lnTo>
                  <a:lnTo>
                    <a:pt x="90328" y="59719"/>
                  </a:lnTo>
                  <a:lnTo>
                    <a:pt x="125777" y="34666"/>
                  </a:lnTo>
                  <a:lnTo>
                    <a:pt x="165349" y="15884"/>
                  </a:lnTo>
                  <a:lnTo>
                    <a:pt x="208328" y="4090"/>
                  </a:lnTo>
                  <a:lnTo>
                    <a:pt x="254000" y="0"/>
                  </a:lnTo>
                  <a:lnTo>
                    <a:pt x="1436116" y="0"/>
                  </a:lnTo>
                  <a:lnTo>
                    <a:pt x="1481787" y="4090"/>
                  </a:lnTo>
                  <a:lnTo>
                    <a:pt x="1524766" y="15884"/>
                  </a:lnTo>
                  <a:lnTo>
                    <a:pt x="1564338" y="34666"/>
                  </a:lnTo>
                  <a:lnTo>
                    <a:pt x="1599787" y="59719"/>
                  </a:lnTo>
                  <a:lnTo>
                    <a:pt x="1630396" y="90328"/>
                  </a:lnTo>
                  <a:lnTo>
                    <a:pt x="1655449" y="125777"/>
                  </a:lnTo>
                  <a:lnTo>
                    <a:pt x="1674231" y="165349"/>
                  </a:lnTo>
                  <a:lnTo>
                    <a:pt x="1686025" y="208328"/>
                  </a:lnTo>
                  <a:lnTo>
                    <a:pt x="1690116" y="254000"/>
                  </a:lnTo>
                  <a:lnTo>
                    <a:pt x="1690116" y="1270000"/>
                  </a:lnTo>
                  <a:lnTo>
                    <a:pt x="1686025" y="1315671"/>
                  </a:lnTo>
                  <a:lnTo>
                    <a:pt x="1674231" y="1358650"/>
                  </a:lnTo>
                  <a:lnTo>
                    <a:pt x="1655449" y="1398222"/>
                  </a:lnTo>
                  <a:lnTo>
                    <a:pt x="1630396" y="1433671"/>
                  </a:lnTo>
                  <a:lnTo>
                    <a:pt x="1599787" y="1464280"/>
                  </a:lnTo>
                  <a:lnTo>
                    <a:pt x="1564338" y="1489333"/>
                  </a:lnTo>
                  <a:lnTo>
                    <a:pt x="1524766" y="1508115"/>
                  </a:lnTo>
                  <a:lnTo>
                    <a:pt x="1481787" y="1519909"/>
                  </a:lnTo>
                  <a:lnTo>
                    <a:pt x="1436116" y="1524000"/>
                  </a:lnTo>
                  <a:lnTo>
                    <a:pt x="254000" y="1524000"/>
                  </a:lnTo>
                  <a:lnTo>
                    <a:pt x="208328" y="1519909"/>
                  </a:lnTo>
                  <a:lnTo>
                    <a:pt x="165349" y="1508115"/>
                  </a:lnTo>
                  <a:lnTo>
                    <a:pt x="125777" y="1489333"/>
                  </a:lnTo>
                  <a:lnTo>
                    <a:pt x="90328" y="1464280"/>
                  </a:lnTo>
                  <a:lnTo>
                    <a:pt x="59719" y="1433671"/>
                  </a:lnTo>
                  <a:lnTo>
                    <a:pt x="34666" y="1398222"/>
                  </a:lnTo>
                  <a:lnTo>
                    <a:pt x="15884" y="1358650"/>
                  </a:lnTo>
                  <a:lnTo>
                    <a:pt x="4090" y="1315671"/>
                  </a:lnTo>
                  <a:lnTo>
                    <a:pt x="0" y="1270000"/>
                  </a:lnTo>
                  <a:lnTo>
                    <a:pt x="0" y="254000"/>
                  </a:lnTo>
                  <a:close/>
                </a:path>
              </a:pathLst>
            </a:custGeom>
            <a:ln w="28575">
              <a:solidFill>
                <a:srgbClr val="1579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6983094" y="2372614"/>
            <a:ext cx="1329690" cy="103124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224154" marR="217170" indent="93980">
              <a:lnSpc>
                <a:spcPts val="1939"/>
              </a:lnSpc>
              <a:spcBef>
                <a:spcPts val="345"/>
              </a:spcBef>
            </a:pPr>
            <a:r>
              <a:rPr dirty="0" sz="1800" spc="-35">
                <a:latin typeface="Arial"/>
                <a:cs typeface="Arial"/>
              </a:rPr>
              <a:t>Canada </a:t>
            </a:r>
            <a:r>
              <a:rPr dirty="0" sz="1800" spc="-105">
                <a:latin typeface="Arial"/>
                <a:cs typeface="Arial"/>
              </a:rPr>
              <a:t>Gazette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50">
                <a:latin typeface="Arial"/>
                <a:cs typeface="Arial"/>
              </a:rPr>
              <a:t>II</a:t>
            </a:r>
            <a:endParaRPr sz="1800">
              <a:latin typeface="Arial"/>
              <a:cs typeface="Arial"/>
            </a:endParaRPr>
          </a:p>
          <a:p>
            <a:pPr marL="125730" marR="5080" indent="-113664">
              <a:lnSpc>
                <a:spcPts val="1510"/>
              </a:lnSpc>
              <a:spcBef>
                <a:spcPts val="790"/>
              </a:spcBef>
              <a:buChar char="•"/>
              <a:tabLst>
                <a:tab pos="231775" algn="l"/>
              </a:tabLst>
            </a:pPr>
            <a:r>
              <a:rPr dirty="0" sz="1400" spc="-75">
                <a:latin typeface="Arial"/>
                <a:cs typeface="Arial"/>
              </a:rPr>
              <a:t>Final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regulations </a:t>
            </a:r>
            <a:r>
              <a:rPr dirty="0" sz="1400" spc="-50">
                <a:latin typeface="Arial"/>
                <a:cs typeface="Arial"/>
              </a:rPr>
              <a:t>	</a:t>
            </a:r>
            <a:r>
              <a:rPr dirty="0" sz="1400" spc="-75">
                <a:latin typeface="Arial"/>
                <a:cs typeface="Arial"/>
              </a:rPr>
              <a:t>are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published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544830" y="4834890"/>
            <a:ext cx="8056245" cy="1079500"/>
          </a:xfrm>
          <a:custGeom>
            <a:avLst/>
            <a:gdLst/>
            <a:ahLst/>
            <a:cxnLst/>
            <a:rect l="l" t="t" r="r" b="b"/>
            <a:pathLst>
              <a:path w="8056245" h="1079500">
                <a:moveTo>
                  <a:pt x="0" y="179832"/>
                </a:moveTo>
                <a:lnTo>
                  <a:pt x="6424" y="132027"/>
                </a:lnTo>
                <a:lnTo>
                  <a:pt x="24553" y="89069"/>
                </a:lnTo>
                <a:lnTo>
                  <a:pt x="52674" y="52673"/>
                </a:lnTo>
                <a:lnTo>
                  <a:pt x="89073" y="24553"/>
                </a:lnTo>
                <a:lnTo>
                  <a:pt x="132034" y="6424"/>
                </a:lnTo>
                <a:lnTo>
                  <a:pt x="179844" y="0"/>
                </a:lnTo>
                <a:lnTo>
                  <a:pt x="7876032" y="0"/>
                </a:lnTo>
                <a:lnTo>
                  <a:pt x="7923836" y="6424"/>
                </a:lnTo>
                <a:lnTo>
                  <a:pt x="7966794" y="24553"/>
                </a:lnTo>
                <a:lnTo>
                  <a:pt x="8003190" y="52673"/>
                </a:lnTo>
                <a:lnTo>
                  <a:pt x="8031310" y="89069"/>
                </a:lnTo>
                <a:lnTo>
                  <a:pt x="8049439" y="132027"/>
                </a:lnTo>
                <a:lnTo>
                  <a:pt x="8055864" y="179832"/>
                </a:lnTo>
                <a:lnTo>
                  <a:pt x="8055864" y="899147"/>
                </a:lnTo>
                <a:lnTo>
                  <a:pt x="8049439" y="946957"/>
                </a:lnTo>
                <a:lnTo>
                  <a:pt x="8031310" y="989918"/>
                </a:lnTo>
                <a:lnTo>
                  <a:pt x="8003190" y="1026317"/>
                </a:lnTo>
                <a:lnTo>
                  <a:pt x="7966794" y="1054438"/>
                </a:lnTo>
                <a:lnTo>
                  <a:pt x="7923836" y="1072567"/>
                </a:lnTo>
                <a:lnTo>
                  <a:pt x="7876032" y="1078992"/>
                </a:lnTo>
                <a:lnTo>
                  <a:pt x="179844" y="1078992"/>
                </a:lnTo>
                <a:lnTo>
                  <a:pt x="132034" y="1072567"/>
                </a:lnTo>
                <a:lnTo>
                  <a:pt x="89073" y="1054438"/>
                </a:lnTo>
                <a:lnTo>
                  <a:pt x="52674" y="1026317"/>
                </a:lnTo>
                <a:lnTo>
                  <a:pt x="24553" y="989918"/>
                </a:lnTo>
                <a:lnTo>
                  <a:pt x="6424" y="946957"/>
                </a:lnTo>
                <a:lnTo>
                  <a:pt x="0" y="899147"/>
                </a:lnTo>
                <a:lnTo>
                  <a:pt x="0" y="179832"/>
                </a:lnTo>
                <a:close/>
              </a:path>
            </a:pathLst>
          </a:custGeom>
          <a:ln w="28575">
            <a:solidFill>
              <a:srgbClr val="1579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730097" y="4947920"/>
            <a:ext cx="6663055" cy="730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0"/>
              </a:spcBef>
              <a:buChar char="•"/>
              <a:tabLst>
                <a:tab pos="227329" algn="l"/>
              </a:tabLst>
            </a:pPr>
            <a:r>
              <a:rPr dirty="0" sz="1400" spc="55">
                <a:latin typeface="Arial"/>
                <a:cs typeface="Arial"/>
              </a:rPr>
              <a:t>Consultation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105">
                <a:latin typeface="Arial"/>
                <a:cs typeface="Arial"/>
              </a:rPr>
              <a:t>to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80">
                <a:latin typeface="Arial"/>
                <a:cs typeface="Arial"/>
              </a:rPr>
              <a:t>include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55">
                <a:latin typeface="Arial"/>
                <a:cs typeface="Arial"/>
              </a:rPr>
              <a:t>Regulatory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114">
                <a:latin typeface="Arial"/>
                <a:cs typeface="Arial"/>
              </a:rPr>
              <a:t>Impact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Analysis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65">
                <a:latin typeface="Arial"/>
                <a:cs typeface="Arial"/>
              </a:rPr>
              <a:t>Statement</a:t>
            </a:r>
            <a:r>
              <a:rPr dirty="0" sz="1400" spc="30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(RIAS)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70">
                <a:latin typeface="Arial"/>
                <a:cs typeface="Arial"/>
              </a:rPr>
              <a:t>which </a:t>
            </a:r>
            <a:r>
              <a:rPr dirty="0" sz="1400" spc="90">
                <a:latin typeface="Arial"/>
                <a:cs typeface="Arial"/>
              </a:rPr>
              <a:t>communicates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125">
                <a:latin typeface="Arial"/>
                <a:cs typeface="Arial"/>
              </a:rPr>
              <a:t>impact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95">
                <a:latin typeface="Arial"/>
                <a:cs typeface="Arial"/>
              </a:rPr>
              <a:t>of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90">
                <a:latin typeface="Arial"/>
                <a:cs typeface="Arial"/>
              </a:rPr>
              <a:t>the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regulations.</a:t>
            </a:r>
            <a:endParaRPr sz="140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509"/>
              </a:spcBef>
              <a:buChar char="•"/>
              <a:tabLst>
                <a:tab pos="227329" algn="l"/>
              </a:tabLst>
            </a:pPr>
            <a:r>
              <a:rPr dirty="0" sz="1400" spc="80">
                <a:latin typeface="Arial"/>
                <a:cs typeface="Arial"/>
              </a:rPr>
              <a:t>Comments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95">
                <a:latin typeface="Arial"/>
                <a:cs typeface="Arial"/>
              </a:rPr>
              <a:t>received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will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155">
                <a:latin typeface="Arial"/>
                <a:cs typeface="Arial"/>
              </a:rPr>
              <a:t>be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45">
                <a:latin typeface="Arial"/>
                <a:cs typeface="Arial"/>
              </a:rPr>
              <a:t>published.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868" rIns="0" bIns="0" rtlCol="0" vert="horz">
            <a:spAutoFit/>
          </a:bodyPr>
          <a:lstStyle/>
          <a:p>
            <a:pPr marL="3011170">
              <a:lnSpc>
                <a:spcPct val="100000"/>
              </a:lnSpc>
              <a:spcBef>
                <a:spcPts val="105"/>
              </a:spcBef>
            </a:pPr>
            <a:r>
              <a:rPr dirty="0" spc="110">
                <a:solidFill>
                  <a:srgbClr val="16619B"/>
                </a:solidFill>
              </a:rPr>
              <a:t>Next</a:t>
            </a:r>
            <a:r>
              <a:rPr dirty="0" spc="-20">
                <a:solidFill>
                  <a:srgbClr val="16619B"/>
                </a:solidFill>
              </a:rPr>
              <a:t> Steps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771" y="293624"/>
            <a:ext cx="7493000" cy="4679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spc="145"/>
              <a:t>Annex</a:t>
            </a:r>
            <a:r>
              <a:rPr dirty="0" sz="2900" spc="-35"/>
              <a:t> </a:t>
            </a:r>
            <a:r>
              <a:rPr dirty="0" sz="2900"/>
              <a:t>1:</a:t>
            </a:r>
            <a:r>
              <a:rPr dirty="0" sz="2900" spc="-5"/>
              <a:t> </a:t>
            </a:r>
            <a:r>
              <a:rPr dirty="0" sz="2900" spc="60"/>
              <a:t>News,</a:t>
            </a:r>
            <a:r>
              <a:rPr dirty="0" sz="2900" spc="5"/>
              <a:t> </a:t>
            </a:r>
            <a:r>
              <a:rPr dirty="0" sz="2900" spc="130"/>
              <a:t>Information</a:t>
            </a:r>
            <a:r>
              <a:rPr dirty="0" sz="2900" spc="-50"/>
              <a:t> </a:t>
            </a:r>
            <a:r>
              <a:rPr dirty="0" sz="2900" spc="250"/>
              <a:t>&amp;</a:t>
            </a:r>
            <a:r>
              <a:rPr dirty="0" sz="2900" spc="5"/>
              <a:t> </a:t>
            </a:r>
            <a:r>
              <a:rPr dirty="0" sz="2900" spc="215"/>
              <a:t>Democracy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777036" y="944625"/>
            <a:ext cx="7759065" cy="61404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254"/>
              </a:spcBef>
              <a:buClr>
                <a:srgbClr val="0082C8"/>
              </a:buClr>
              <a:buChar char="•"/>
              <a:tabLst>
                <a:tab pos="354965" algn="l"/>
              </a:tabLst>
            </a:pPr>
            <a:r>
              <a:rPr dirty="0" sz="1800" spc="60">
                <a:solidFill>
                  <a:srgbClr val="585858"/>
                </a:solidFill>
                <a:latin typeface="Arial"/>
                <a:cs typeface="Arial"/>
              </a:rPr>
              <a:t>Digital</a:t>
            </a:r>
            <a:r>
              <a:rPr dirty="0" sz="1800" spc="-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65">
                <a:solidFill>
                  <a:srgbClr val="585858"/>
                </a:solidFill>
                <a:latin typeface="Arial"/>
                <a:cs typeface="Arial"/>
              </a:rPr>
              <a:t>platforms</a:t>
            </a:r>
            <a:r>
              <a:rPr dirty="0" sz="1800" spc="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40">
                <a:solidFill>
                  <a:srgbClr val="585858"/>
                </a:solidFill>
                <a:latin typeface="Arial"/>
                <a:cs typeface="Arial"/>
              </a:rPr>
              <a:t>have</a:t>
            </a:r>
            <a:r>
              <a:rPr dirty="0" sz="1800" spc="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95">
                <a:solidFill>
                  <a:srgbClr val="585858"/>
                </a:solidFill>
                <a:latin typeface="Arial"/>
                <a:cs typeface="Arial"/>
              </a:rPr>
              <a:t>come</a:t>
            </a:r>
            <a:r>
              <a:rPr dirty="0" sz="1800" spc="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4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dirty="0" sz="1800" spc="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10">
                <a:solidFill>
                  <a:srgbClr val="585858"/>
                </a:solidFill>
                <a:latin typeface="Arial"/>
                <a:cs typeface="Arial"/>
              </a:rPr>
              <a:t>play</a:t>
            </a:r>
            <a:r>
              <a:rPr dirty="0" sz="1800" spc="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50">
                <a:solidFill>
                  <a:srgbClr val="585858"/>
                </a:solidFill>
                <a:latin typeface="Arial"/>
                <a:cs typeface="Arial"/>
              </a:rPr>
              <a:t>an</a:t>
            </a:r>
            <a:r>
              <a:rPr dirty="0" sz="1800" spc="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85858"/>
                </a:solidFill>
                <a:latin typeface="Arial"/>
                <a:cs typeface="Arial"/>
              </a:rPr>
              <a:t>integral</a:t>
            </a:r>
            <a:r>
              <a:rPr dirty="0" sz="1800" spc="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50">
                <a:solidFill>
                  <a:srgbClr val="585858"/>
                </a:solidFill>
                <a:latin typeface="Arial"/>
                <a:cs typeface="Arial"/>
              </a:rPr>
              <a:t>role</a:t>
            </a:r>
            <a:r>
              <a:rPr dirty="0" sz="1800" spc="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in</a:t>
            </a:r>
            <a:r>
              <a:rPr dirty="0" sz="1800" spc="-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25">
                <a:solidFill>
                  <a:srgbClr val="585858"/>
                </a:solidFill>
                <a:latin typeface="Arial"/>
                <a:cs typeface="Arial"/>
              </a:rPr>
              <a:t>Canada’s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55"/>
              </a:spcBef>
            </a:pP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news</a:t>
            </a:r>
            <a:r>
              <a:rPr dirty="0" sz="1800" spc="1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85858"/>
                </a:solidFill>
                <a:latin typeface="Arial"/>
                <a:cs typeface="Arial"/>
              </a:rPr>
              <a:t>ecosystem,</a:t>
            </a:r>
            <a:r>
              <a:rPr dirty="0" sz="1800" spc="1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shifting</a:t>
            </a:r>
            <a:r>
              <a:rPr dirty="0" sz="1800" spc="7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1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dirty="0" sz="1800" spc="10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40">
                <a:solidFill>
                  <a:srgbClr val="585858"/>
                </a:solidFill>
                <a:latin typeface="Arial"/>
                <a:cs typeface="Arial"/>
              </a:rPr>
              <a:t>way</a:t>
            </a:r>
            <a:r>
              <a:rPr dirty="0" sz="1800" spc="1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85858"/>
                </a:solidFill>
                <a:latin typeface="Arial"/>
                <a:cs typeface="Arial"/>
              </a:rPr>
              <a:t>Canadians</a:t>
            </a:r>
            <a:r>
              <a:rPr dirty="0" sz="1800" spc="80">
                <a:solidFill>
                  <a:srgbClr val="585858"/>
                </a:solidFill>
                <a:latin typeface="Arial"/>
                <a:cs typeface="Arial"/>
              </a:rPr>
              <a:t> access</a:t>
            </a:r>
            <a:r>
              <a:rPr dirty="0" sz="1800" spc="9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news</a:t>
            </a:r>
            <a:r>
              <a:rPr dirty="0" sz="1800" spc="17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585858"/>
                </a:solidFill>
                <a:latin typeface="Arial"/>
                <a:cs typeface="Arial"/>
              </a:rPr>
              <a:t>sources.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41247" y="2746628"/>
            <a:ext cx="1043940" cy="1248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3495">
              <a:lnSpc>
                <a:spcPct val="100000"/>
              </a:lnSpc>
              <a:spcBef>
                <a:spcPts val="100"/>
              </a:spcBef>
            </a:pPr>
            <a:r>
              <a:rPr dirty="0" sz="2400" spc="-25">
                <a:solidFill>
                  <a:srgbClr val="0F4974"/>
                </a:solidFill>
                <a:latin typeface="Arial"/>
                <a:cs typeface="Arial"/>
              </a:rPr>
              <a:t>69%</a:t>
            </a:r>
            <a:endParaRPr sz="2400">
              <a:latin typeface="Arial"/>
              <a:cs typeface="Arial"/>
            </a:endParaRPr>
          </a:p>
          <a:p>
            <a:pPr algn="ctr" marL="12700" marR="5080" indent="47625">
              <a:lnSpc>
                <a:spcPct val="100200"/>
              </a:lnSpc>
              <a:spcBef>
                <a:spcPts val="10"/>
              </a:spcBef>
            </a:pPr>
            <a:r>
              <a:rPr dirty="0" sz="1400" spc="70">
                <a:latin typeface="Arial"/>
                <a:cs typeface="Arial"/>
              </a:rPr>
              <a:t>of </a:t>
            </a:r>
            <a:r>
              <a:rPr dirty="0" sz="1400" spc="75">
                <a:latin typeface="Arial"/>
                <a:cs typeface="Arial"/>
              </a:rPr>
              <a:t>Canadians </a:t>
            </a:r>
            <a:r>
              <a:rPr dirty="0" sz="1400" spc="-10" b="1">
                <a:latin typeface="Arial"/>
                <a:cs typeface="Arial"/>
              </a:rPr>
              <a:t>access </a:t>
            </a:r>
            <a:r>
              <a:rPr dirty="0" sz="1400" b="1">
                <a:latin typeface="Arial"/>
                <a:cs typeface="Arial"/>
              </a:rPr>
              <a:t>news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online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512058" y="2799334"/>
            <a:ext cx="1856739" cy="1035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9440">
              <a:lnSpc>
                <a:spcPct val="100000"/>
              </a:lnSpc>
              <a:spcBef>
                <a:spcPts val="100"/>
              </a:spcBef>
            </a:pPr>
            <a:r>
              <a:rPr dirty="0" sz="2400" spc="-25">
                <a:solidFill>
                  <a:srgbClr val="0F4974"/>
                </a:solidFill>
                <a:latin typeface="Arial"/>
                <a:cs typeface="Arial"/>
              </a:rPr>
              <a:t>11%</a:t>
            </a:r>
            <a:endParaRPr sz="2400">
              <a:latin typeface="Arial"/>
              <a:cs typeface="Arial"/>
            </a:endParaRPr>
          </a:p>
          <a:p>
            <a:pPr marL="332105" marR="5080" indent="-320040">
              <a:lnSpc>
                <a:spcPct val="100400"/>
              </a:lnSpc>
              <a:spcBef>
                <a:spcPts val="10"/>
              </a:spcBef>
            </a:pPr>
            <a:r>
              <a:rPr dirty="0" sz="1400" spc="95">
                <a:latin typeface="Arial"/>
                <a:cs typeface="Arial"/>
              </a:rPr>
              <a:t>of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85">
                <a:latin typeface="Arial"/>
                <a:cs typeface="Arial"/>
              </a:rPr>
              <a:t>Canadians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75" b="1">
                <a:latin typeface="Arial"/>
                <a:cs typeface="Arial"/>
              </a:rPr>
              <a:t>pay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30" b="1">
                <a:latin typeface="Arial"/>
                <a:cs typeface="Arial"/>
              </a:rPr>
              <a:t>for </a:t>
            </a:r>
            <a:r>
              <a:rPr dirty="0" sz="1400" b="1">
                <a:latin typeface="Arial"/>
                <a:cs typeface="Arial"/>
              </a:rPr>
              <a:t>the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news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they </a:t>
            </a:r>
            <a:r>
              <a:rPr dirty="0" sz="1400" b="1">
                <a:latin typeface="Arial"/>
                <a:cs typeface="Arial"/>
              </a:rPr>
              <a:t>access</a:t>
            </a:r>
            <a:r>
              <a:rPr dirty="0" sz="1400" spc="12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online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241541" y="2834767"/>
            <a:ext cx="1711960" cy="14865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998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Online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100" b="1">
                <a:latin typeface="Arial"/>
                <a:cs typeface="Arial"/>
              </a:rPr>
              <a:t>ad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revenues </a:t>
            </a:r>
            <a:r>
              <a:rPr dirty="0" sz="1400" spc="90">
                <a:latin typeface="Arial"/>
                <a:cs typeface="Arial"/>
              </a:rPr>
              <a:t>were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2000" spc="-35">
                <a:solidFill>
                  <a:srgbClr val="0F4974"/>
                </a:solidFill>
                <a:latin typeface="Arial"/>
                <a:cs typeface="Arial"/>
              </a:rPr>
              <a:t>$14B</a:t>
            </a:r>
            <a:r>
              <a:rPr dirty="0" sz="2000" spc="-55">
                <a:solidFill>
                  <a:srgbClr val="0F4974"/>
                </a:solidFill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in </a:t>
            </a:r>
            <a:r>
              <a:rPr dirty="0" sz="1400">
                <a:latin typeface="Arial"/>
                <a:cs typeface="Arial"/>
              </a:rPr>
              <a:t>2022,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90">
                <a:latin typeface="Arial"/>
                <a:cs typeface="Arial"/>
              </a:rPr>
              <a:t>of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80">
                <a:latin typeface="Arial"/>
                <a:cs typeface="Arial"/>
              </a:rPr>
              <a:t>which </a:t>
            </a:r>
            <a:r>
              <a:rPr dirty="0" sz="1400" b="1">
                <a:latin typeface="Arial"/>
                <a:cs typeface="Arial"/>
              </a:rPr>
              <a:t>Google</a:t>
            </a:r>
            <a:r>
              <a:rPr dirty="0" sz="1400" spc="120" b="1">
                <a:latin typeface="Arial"/>
                <a:cs typeface="Arial"/>
              </a:rPr>
              <a:t> </a:t>
            </a:r>
            <a:r>
              <a:rPr dirty="0" sz="1400" spc="60" b="1">
                <a:latin typeface="Arial"/>
                <a:cs typeface="Arial"/>
              </a:rPr>
              <a:t>and</a:t>
            </a:r>
            <a:r>
              <a:rPr dirty="0" sz="1400" spc="135" b="1">
                <a:latin typeface="Arial"/>
                <a:cs typeface="Arial"/>
              </a:rPr>
              <a:t> </a:t>
            </a:r>
            <a:r>
              <a:rPr dirty="0" sz="1400" spc="50" b="1">
                <a:latin typeface="Arial"/>
                <a:cs typeface="Arial"/>
              </a:rPr>
              <a:t>Meta </a:t>
            </a:r>
            <a:r>
              <a:rPr dirty="0" sz="1400" spc="110">
                <a:latin typeface="Arial"/>
                <a:cs typeface="Arial"/>
              </a:rPr>
              <a:t>have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175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110">
                <a:latin typeface="Arial"/>
                <a:cs typeface="Arial"/>
              </a:rPr>
              <a:t>combined </a:t>
            </a:r>
            <a:r>
              <a:rPr dirty="0" sz="2000" spc="-75">
                <a:solidFill>
                  <a:srgbClr val="0F4974"/>
                </a:solidFill>
                <a:latin typeface="Arial"/>
                <a:cs typeface="Arial"/>
              </a:rPr>
              <a:t>80%</a:t>
            </a:r>
            <a:r>
              <a:rPr dirty="0" sz="2000" spc="-50">
                <a:solidFill>
                  <a:srgbClr val="0F4974"/>
                </a:solidFill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share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665732" y="2084832"/>
            <a:ext cx="299085" cy="379730"/>
          </a:xfrm>
          <a:custGeom>
            <a:avLst/>
            <a:gdLst/>
            <a:ahLst/>
            <a:cxnLst/>
            <a:rect l="l" t="t" r="r" b="b"/>
            <a:pathLst>
              <a:path w="299085" h="379730">
                <a:moveTo>
                  <a:pt x="133490" y="277240"/>
                </a:moveTo>
                <a:lnTo>
                  <a:pt x="121031" y="277240"/>
                </a:lnTo>
                <a:lnTo>
                  <a:pt x="187706" y="377570"/>
                </a:lnTo>
                <a:lnTo>
                  <a:pt x="188722" y="378459"/>
                </a:lnTo>
                <a:lnTo>
                  <a:pt x="189865" y="378459"/>
                </a:lnTo>
                <a:lnTo>
                  <a:pt x="191007" y="379475"/>
                </a:lnTo>
                <a:lnTo>
                  <a:pt x="194310" y="379475"/>
                </a:lnTo>
                <a:lnTo>
                  <a:pt x="194310" y="378459"/>
                </a:lnTo>
                <a:lnTo>
                  <a:pt x="213800" y="368934"/>
                </a:lnTo>
                <a:lnTo>
                  <a:pt x="194310" y="368934"/>
                </a:lnTo>
                <a:lnTo>
                  <a:pt x="133490" y="277240"/>
                </a:lnTo>
                <a:close/>
              </a:path>
              <a:path w="299085" h="379730">
                <a:moveTo>
                  <a:pt x="29908" y="14350"/>
                </a:moveTo>
                <a:lnTo>
                  <a:pt x="12192" y="14350"/>
                </a:lnTo>
                <a:lnTo>
                  <a:pt x="284225" y="186435"/>
                </a:lnTo>
                <a:lnTo>
                  <a:pt x="209931" y="222757"/>
                </a:lnTo>
                <a:lnTo>
                  <a:pt x="207644" y="223646"/>
                </a:lnTo>
                <a:lnTo>
                  <a:pt x="206501" y="226567"/>
                </a:lnTo>
                <a:lnTo>
                  <a:pt x="208787" y="228472"/>
                </a:lnTo>
                <a:lnTo>
                  <a:pt x="275336" y="328802"/>
                </a:lnTo>
                <a:lnTo>
                  <a:pt x="194310" y="368934"/>
                </a:lnTo>
                <a:lnTo>
                  <a:pt x="213800" y="368934"/>
                </a:lnTo>
                <a:lnTo>
                  <a:pt x="284225" y="334517"/>
                </a:lnTo>
                <a:lnTo>
                  <a:pt x="286512" y="333628"/>
                </a:lnTo>
                <a:lnTo>
                  <a:pt x="286512" y="332613"/>
                </a:lnTo>
                <a:lnTo>
                  <a:pt x="287655" y="331723"/>
                </a:lnTo>
                <a:lnTo>
                  <a:pt x="287655" y="329818"/>
                </a:lnTo>
                <a:lnTo>
                  <a:pt x="286512" y="328802"/>
                </a:lnTo>
                <a:lnTo>
                  <a:pt x="219837" y="228472"/>
                </a:lnTo>
                <a:lnTo>
                  <a:pt x="296544" y="191134"/>
                </a:lnTo>
                <a:lnTo>
                  <a:pt x="297561" y="190245"/>
                </a:lnTo>
                <a:lnTo>
                  <a:pt x="298704" y="188340"/>
                </a:lnTo>
                <a:lnTo>
                  <a:pt x="298704" y="185419"/>
                </a:lnTo>
                <a:lnTo>
                  <a:pt x="297561" y="184530"/>
                </a:lnTo>
                <a:lnTo>
                  <a:pt x="296544" y="183514"/>
                </a:lnTo>
                <a:lnTo>
                  <a:pt x="29908" y="14350"/>
                </a:lnTo>
                <a:close/>
              </a:path>
              <a:path w="299085" h="379730">
                <a:moveTo>
                  <a:pt x="6604" y="0"/>
                </a:moveTo>
                <a:lnTo>
                  <a:pt x="4444" y="0"/>
                </a:lnTo>
                <a:lnTo>
                  <a:pt x="3301" y="1015"/>
                </a:lnTo>
                <a:lnTo>
                  <a:pt x="1143" y="1904"/>
                </a:lnTo>
                <a:lnTo>
                  <a:pt x="0" y="2920"/>
                </a:lnTo>
                <a:lnTo>
                  <a:pt x="0" y="4825"/>
                </a:lnTo>
                <a:lnTo>
                  <a:pt x="37718" y="310641"/>
                </a:lnTo>
                <a:lnTo>
                  <a:pt x="37718" y="312546"/>
                </a:lnTo>
                <a:lnTo>
                  <a:pt x="38862" y="313563"/>
                </a:lnTo>
                <a:lnTo>
                  <a:pt x="40005" y="314451"/>
                </a:lnTo>
                <a:lnTo>
                  <a:pt x="42163" y="315467"/>
                </a:lnTo>
                <a:lnTo>
                  <a:pt x="43306" y="315467"/>
                </a:lnTo>
                <a:lnTo>
                  <a:pt x="45466" y="314451"/>
                </a:lnTo>
                <a:lnTo>
                  <a:pt x="68677" y="303021"/>
                </a:lnTo>
                <a:lnTo>
                  <a:pt x="46609" y="303021"/>
                </a:lnTo>
                <a:lnTo>
                  <a:pt x="12192" y="14350"/>
                </a:lnTo>
                <a:lnTo>
                  <a:pt x="29908" y="14350"/>
                </a:lnTo>
                <a:lnTo>
                  <a:pt x="8890" y="1015"/>
                </a:lnTo>
                <a:lnTo>
                  <a:pt x="6604" y="0"/>
                </a:lnTo>
                <a:close/>
              </a:path>
              <a:path w="299085" h="379730">
                <a:moveTo>
                  <a:pt x="125475" y="266700"/>
                </a:moveTo>
                <a:lnTo>
                  <a:pt x="121031" y="266700"/>
                </a:lnTo>
                <a:lnTo>
                  <a:pt x="46609" y="303021"/>
                </a:lnTo>
                <a:lnTo>
                  <a:pt x="68677" y="303021"/>
                </a:lnTo>
                <a:lnTo>
                  <a:pt x="121031" y="277240"/>
                </a:lnTo>
                <a:lnTo>
                  <a:pt x="133490" y="277240"/>
                </a:lnTo>
                <a:lnTo>
                  <a:pt x="127762" y="268604"/>
                </a:lnTo>
                <a:lnTo>
                  <a:pt x="126618" y="267588"/>
                </a:lnTo>
                <a:lnTo>
                  <a:pt x="125475" y="266700"/>
                </a:lnTo>
                <a:close/>
              </a:path>
            </a:pathLst>
          </a:custGeom>
          <a:solidFill>
            <a:srgbClr val="0F497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6879335" y="2078482"/>
            <a:ext cx="393700" cy="486409"/>
          </a:xfrm>
          <a:custGeom>
            <a:avLst/>
            <a:gdLst/>
            <a:ahLst/>
            <a:cxnLst/>
            <a:rect l="l" t="t" r="r" b="b"/>
            <a:pathLst>
              <a:path w="393700" h="486410">
                <a:moveTo>
                  <a:pt x="106429" y="27939"/>
                </a:moveTo>
                <a:lnTo>
                  <a:pt x="90678" y="27939"/>
                </a:lnTo>
                <a:lnTo>
                  <a:pt x="83820" y="31750"/>
                </a:lnTo>
                <a:lnTo>
                  <a:pt x="81153" y="38100"/>
                </a:lnTo>
                <a:lnTo>
                  <a:pt x="79756" y="41910"/>
                </a:lnTo>
                <a:lnTo>
                  <a:pt x="79756" y="49530"/>
                </a:lnTo>
                <a:lnTo>
                  <a:pt x="88646" y="59689"/>
                </a:lnTo>
                <a:lnTo>
                  <a:pt x="89281" y="59689"/>
                </a:lnTo>
                <a:lnTo>
                  <a:pt x="89916" y="60960"/>
                </a:lnTo>
                <a:lnTo>
                  <a:pt x="117478" y="90170"/>
                </a:lnTo>
                <a:lnTo>
                  <a:pt x="133858" y="116839"/>
                </a:lnTo>
                <a:lnTo>
                  <a:pt x="142426" y="139700"/>
                </a:lnTo>
                <a:lnTo>
                  <a:pt x="145161" y="160020"/>
                </a:lnTo>
                <a:lnTo>
                  <a:pt x="107045" y="180339"/>
                </a:lnTo>
                <a:lnTo>
                  <a:pt x="68168" y="210820"/>
                </a:lnTo>
                <a:lnTo>
                  <a:pt x="33832" y="250189"/>
                </a:lnTo>
                <a:lnTo>
                  <a:pt x="9342" y="297180"/>
                </a:lnTo>
                <a:lnTo>
                  <a:pt x="0" y="347980"/>
                </a:lnTo>
                <a:lnTo>
                  <a:pt x="3134" y="388620"/>
                </a:lnTo>
                <a:lnTo>
                  <a:pt x="36623" y="450850"/>
                </a:lnTo>
                <a:lnTo>
                  <a:pt x="72587" y="471170"/>
                </a:lnTo>
                <a:lnTo>
                  <a:pt x="125103" y="482600"/>
                </a:lnTo>
                <a:lnTo>
                  <a:pt x="196977" y="486410"/>
                </a:lnTo>
                <a:lnTo>
                  <a:pt x="268529" y="482600"/>
                </a:lnTo>
                <a:lnTo>
                  <a:pt x="297585" y="476250"/>
                </a:lnTo>
                <a:lnTo>
                  <a:pt x="196977" y="476250"/>
                </a:lnTo>
                <a:lnTo>
                  <a:pt x="128411" y="472439"/>
                </a:lnTo>
                <a:lnTo>
                  <a:pt x="78387" y="462280"/>
                </a:lnTo>
                <a:lnTo>
                  <a:pt x="44196" y="443230"/>
                </a:lnTo>
                <a:lnTo>
                  <a:pt x="12474" y="387350"/>
                </a:lnTo>
                <a:lnTo>
                  <a:pt x="9525" y="347980"/>
                </a:lnTo>
                <a:lnTo>
                  <a:pt x="18766" y="298450"/>
                </a:lnTo>
                <a:lnTo>
                  <a:pt x="42918" y="254000"/>
                </a:lnTo>
                <a:lnTo>
                  <a:pt x="76623" y="217170"/>
                </a:lnTo>
                <a:lnTo>
                  <a:pt x="114522" y="187960"/>
                </a:lnTo>
                <a:lnTo>
                  <a:pt x="148447" y="170367"/>
                </a:lnTo>
                <a:lnTo>
                  <a:pt x="147095" y="168910"/>
                </a:lnTo>
                <a:lnTo>
                  <a:pt x="145161" y="165100"/>
                </a:lnTo>
                <a:lnTo>
                  <a:pt x="154553" y="162595"/>
                </a:lnTo>
                <a:lnTo>
                  <a:pt x="152362" y="142239"/>
                </a:lnTo>
                <a:lnTo>
                  <a:pt x="143716" y="115570"/>
                </a:lnTo>
                <a:lnTo>
                  <a:pt x="126236" y="85089"/>
                </a:lnTo>
                <a:lnTo>
                  <a:pt x="97409" y="53339"/>
                </a:lnTo>
                <a:lnTo>
                  <a:pt x="96139" y="53339"/>
                </a:lnTo>
                <a:lnTo>
                  <a:pt x="95377" y="52070"/>
                </a:lnTo>
                <a:lnTo>
                  <a:pt x="90678" y="46989"/>
                </a:lnTo>
                <a:lnTo>
                  <a:pt x="89281" y="43180"/>
                </a:lnTo>
                <a:lnTo>
                  <a:pt x="89916" y="41910"/>
                </a:lnTo>
                <a:lnTo>
                  <a:pt x="90678" y="40639"/>
                </a:lnTo>
                <a:lnTo>
                  <a:pt x="93980" y="38100"/>
                </a:lnTo>
                <a:lnTo>
                  <a:pt x="133604" y="38100"/>
                </a:lnTo>
                <a:lnTo>
                  <a:pt x="129413" y="36830"/>
                </a:lnTo>
                <a:lnTo>
                  <a:pt x="119455" y="31750"/>
                </a:lnTo>
                <a:lnTo>
                  <a:pt x="112871" y="29210"/>
                </a:lnTo>
                <a:lnTo>
                  <a:pt x="106429" y="27939"/>
                </a:lnTo>
                <a:close/>
              </a:path>
              <a:path w="393700" h="486410">
                <a:moveTo>
                  <a:pt x="249003" y="157480"/>
                </a:moveTo>
                <a:lnTo>
                  <a:pt x="241935" y="157480"/>
                </a:lnTo>
                <a:lnTo>
                  <a:pt x="244602" y="158750"/>
                </a:lnTo>
                <a:lnTo>
                  <a:pt x="247396" y="160020"/>
                </a:lnTo>
                <a:lnTo>
                  <a:pt x="248666" y="161289"/>
                </a:lnTo>
                <a:lnTo>
                  <a:pt x="248031" y="165100"/>
                </a:lnTo>
                <a:lnTo>
                  <a:pt x="246108" y="168910"/>
                </a:lnTo>
                <a:lnTo>
                  <a:pt x="244763" y="170376"/>
                </a:lnTo>
                <a:lnTo>
                  <a:pt x="278669" y="187960"/>
                </a:lnTo>
                <a:lnTo>
                  <a:pt x="316568" y="217170"/>
                </a:lnTo>
                <a:lnTo>
                  <a:pt x="350273" y="254000"/>
                </a:lnTo>
                <a:lnTo>
                  <a:pt x="374425" y="298450"/>
                </a:lnTo>
                <a:lnTo>
                  <a:pt x="383667" y="347980"/>
                </a:lnTo>
                <a:lnTo>
                  <a:pt x="380765" y="387350"/>
                </a:lnTo>
                <a:lnTo>
                  <a:pt x="349329" y="443230"/>
                </a:lnTo>
                <a:lnTo>
                  <a:pt x="315312" y="462280"/>
                </a:lnTo>
                <a:lnTo>
                  <a:pt x="265442" y="472439"/>
                </a:lnTo>
                <a:lnTo>
                  <a:pt x="196977" y="476250"/>
                </a:lnTo>
                <a:lnTo>
                  <a:pt x="297585" y="476250"/>
                </a:lnTo>
                <a:lnTo>
                  <a:pt x="356663" y="450850"/>
                </a:lnTo>
                <a:lnTo>
                  <a:pt x="390061" y="388620"/>
                </a:lnTo>
                <a:lnTo>
                  <a:pt x="393192" y="347980"/>
                </a:lnTo>
                <a:lnTo>
                  <a:pt x="383854" y="297180"/>
                </a:lnTo>
                <a:lnTo>
                  <a:pt x="359399" y="250189"/>
                </a:lnTo>
                <a:lnTo>
                  <a:pt x="325160" y="210820"/>
                </a:lnTo>
                <a:lnTo>
                  <a:pt x="286471" y="180339"/>
                </a:lnTo>
                <a:lnTo>
                  <a:pt x="248666" y="160020"/>
                </a:lnTo>
                <a:lnTo>
                  <a:pt x="249003" y="157480"/>
                </a:lnTo>
                <a:close/>
              </a:path>
              <a:path w="393700" h="486410">
                <a:moveTo>
                  <a:pt x="196215" y="407834"/>
                </a:moveTo>
                <a:lnTo>
                  <a:pt x="196215" y="441960"/>
                </a:lnTo>
                <a:lnTo>
                  <a:pt x="199009" y="444500"/>
                </a:lnTo>
                <a:lnTo>
                  <a:pt x="203708" y="444500"/>
                </a:lnTo>
                <a:lnTo>
                  <a:pt x="205740" y="441960"/>
                </a:lnTo>
                <a:lnTo>
                  <a:pt x="205740" y="408939"/>
                </a:lnTo>
                <a:lnTo>
                  <a:pt x="202438" y="408939"/>
                </a:lnTo>
                <a:lnTo>
                  <a:pt x="196215" y="407834"/>
                </a:lnTo>
                <a:close/>
              </a:path>
              <a:path w="393700" h="486410">
                <a:moveTo>
                  <a:pt x="205740" y="408452"/>
                </a:moveTo>
                <a:lnTo>
                  <a:pt x="202438" y="408939"/>
                </a:lnTo>
                <a:lnTo>
                  <a:pt x="205740" y="408939"/>
                </a:lnTo>
                <a:lnTo>
                  <a:pt x="205740" y="408452"/>
                </a:lnTo>
                <a:close/>
              </a:path>
              <a:path w="393700" h="486410">
                <a:moveTo>
                  <a:pt x="205740" y="322976"/>
                </a:moveTo>
                <a:lnTo>
                  <a:pt x="205740" y="333317"/>
                </a:lnTo>
                <a:lnTo>
                  <a:pt x="206502" y="334010"/>
                </a:lnTo>
                <a:lnTo>
                  <a:pt x="219588" y="337820"/>
                </a:lnTo>
                <a:lnTo>
                  <a:pt x="230425" y="344170"/>
                </a:lnTo>
                <a:lnTo>
                  <a:pt x="237809" y="353060"/>
                </a:lnTo>
                <a:lnTo>
                  <a:pt x="240538" y="368300"/>
                </a:lnTo>
                <a:lnTo>
                  <a:pt x="239567" y="375920"/>
                </a:lnTo>
                <a:lnTo>
                  <a:pt x="234775" y="386080"/>
                </a:lnTo>
                <a:lnTo>
                  <a:pt x="223339" y="394970"/>
                </a:lnTo>
                <a:lnTo>
                  <a:pt x="205740" y="397108"/>
                </a:lnTo>
                <a:lnTo>
                  <a:pt x="205740" y="408452"/>
                </a:lnTo>
                <a:lnTo>
                  <a:pt x="219630" y="406400"/>
                </a:lnTo>
                <a:lnTo>
                  <a:pt x="234918" y="400050"/>
                </a:lnTo>
                <a:lnTo>
                  <a:pt x="245872" y="387350"/>
                </a:lnTo>
                <a:lnTo>
                  <a:pt x="250063" y="368300"/>
                </a:lnTo>
                <a:lnTo>
                  <a:pt x="245691" y="346710"/>
                </a:lnTo>
                <a:lnTo>
                  <a:pt x="234997" y="334010"/>
                </a:lnTo>
                <a:lnTo>
                  <a:pt x="221613" y="326389"/>
                </a:lnTo>
                <a:lnTo>
                  <a:pt x="209169" y="323850"/>
                </a:lnTo>
                <a:lnTo>
                  <a:pt x="207137" y="323850"/>
                </a:lnTo>
                <a:lnTo>
                  <a:pt x="205740" y="322976"/>
                </a:lnTo>
                <a:close/>
              </a:path>
              <a:path w="393700" h="486410">
                <a:moveTo>
                  <a:pt x="147193" y="372110"/>
                </a:moveTo>
                <a:lnTo>
                  <a:pt x="143764" y="373380"/>
                </a:lnTo>
                <a:lnTo>
                  <a:pt x="142367" y="375920"/>
                </a:lnTo>
                <a:lnTo>
                  <a:pt x="140335" y="377189"/>
                </a:lnTo>
                <a:lnTo>
                  <a:pt x="172212" y="401320"/>
                </a:lnTo>
                <a:lnTo>
                  <a:pt x="196215" y="407834"/>
                </a:lnTo>
                <a:lnTo>
                  <a:pt x="196215" y="396888"/>
                </a:lnTo>
                <a:lnTo>
                  <a:pt x="189712" y="396239"/>
                </a:lnTo>
                <a:lnTo>
                  <a:pt x="175307" y="391160"/>
                </a:lnTo>
                <a:lnTo>
                  <a:pt x="161164" y="383539"/>
                </a:lnTo>
                <a:lnTo>
                  <a:pt x="149225" y="374650"/>
                </a:lnTo>
                <a:lnTo>
                  <a:pt x="147193" y="372110"/>
                </a:lnTo>
                <a:close/>
              </a:path>
              <a:path w="393700" h="486410">
                <a:moveTo>
                  <a:pt x="199644" y="331470"/>
                </a:moveTo>
                <a:lnTo>
                  <a:pt x="196215" y="331470"/>
                </a:lnTo>
                <a:lnTo>
                  <a:pt x="196215" y="396888"/>
                </a:lnTo>
                <a:lnTo>
                  <a:pt x="202438" y="397510"/>
                </a:lnTo>
                <a:lnTo>
                  <a:pt x="205740" y="397108"/>
                </a:lnTo>
                <a:lnTo>
                  <a:pt x="205740" y="333317"/>
                </a:lnTo>
                <a:lnTo>
                  <a:pt x="205105" y="332739"/>
                </a:lnTo>
                <a:lnTo>
                  <a:pt x="201675" y="332739"/>
                </a:lnTo>
                <a:lnTo>
                  <a:pt x="199644" y="331470"/>
                </a:lnTo>
                <a:close/>
              </a:path>
              <a:path w="393700" h="486410">
                <a:moveTo>
                  <a:pt x="196215" y="248360"/>
                </a:moveTo>
                <a:lnTo>
                  <a:pt x="183778" y="250189"/>
                </a:lnTo>
                <a:lnTo>
                  <a:pt x="167719" y="257810"/>
                </a:lnTo>
                <a:lnTo>
                  <a:pt x="155874" y="270510"/>
                </a:lnTo>
                <a:lnTo>
                  <a:pt x="151257" y="289560"/>
                </a:lnTo>
                <a:lnTo>
                  <a:pt x="156084" y="307339"/>
                </a:lnTo>
                <a:lnTo>
                  <a:pt x="167878" y="320039"/>
                </a:lnTo>
                <a:lnTo>
                  <a:pt x="182600" y="326389"/>
                </a:lnTo>
                <a:lnTo>
                  <a:pt x="196215" y="331470"/>
                </a:lnTo>
                <a:lnTo>
                  <a:pt x="196215" y="319482"/>
                </a:lnTo>
                <a:lnTo>
                  <a:pt x="184356" y="316230"/>
                </a:lnTo>
                <a:lnTo>
                  <a:pt x="172370" y="309880"/>
                </a:lnTo>
                <a:lnTo>
                  <a:pt x="163957" y="302260"/>
                </a:lnTo>
                <a:lnTo>
                  <a:pt x="160782" y="289560"/>
                </a:lnTo>
                <a:lnTo>
                  <a:pt x="161696" y="281939"/>
                </a:lnTo>
                <a:lnTo>
                  <a:pt x="166576" y="271780"/>
                </a:lnTo>
                <a:lnTo>
                  <a:pt x="178623" y="262889"/>
                </a:lnTo>
                <a:lnTo>
                  <a:pt x="196215" y="258903"/>
                </a:lnTo>
                <a:lnTo>
                  <a:pt x="196215" y="248360"/>
                </a:lnTo>
                <a:close/>
              </a:path>
              <a:path w="393700" h="486410">
                <a:moveTo>
                  <a:pt x="201041" y="257810"/>
                </a:moveTo>
                <a:lnTo>
                  <a:pt x="196215" y="258903"/>
                </a:lnTo>
                <a:lnTo>
                  <a:pt x="196215" y="319482"/>
                </a:lnTo>
                <a:lnTo>
                  <a:pt x="198247" y="320039"/>
                </a:lnTo>
                <a:lnTo>
                  <a:pt x="200406" y="321310"/>
                </a:lnTo>
                <a:lnTo>
                  <a:pt x="203708" y="321310"/>
                </a:lnTo>
                <a:lnTo>
                  <a:pt x="205105" y="322580"/>
                </a:lnTo>
                <a:lnTo>
                  <a:pt x="205740" y="322976"/>
                </a:lnTo>
                <a:lnTo>
                  <a:pt x="205740" y="258390"/>
                </a:lnTo>
                <a:lnTo>
                  <a:pt x="201041" y="257810"/>
                </a:lnTo>
                <a:close/>
              </a:path>
              <a:path w="393700" h="486410">
                <a:moveTo>
                  <a:pt x="205740" y="248156"/>
                </a:moveTo>
                <a:lnTo>
                  <a:pt x="205740" y="258390"/>
                </a:lnTo>
                <a:lnTo>
                  <a:pt x="211324" y="259080"/>
                </a:lnTo>
                <a:lnTo>
                  <a:pt x="222440" y="262889"/>
                </a:lnTo>
                <a:lnTo>
                  <a:pt x="233937" y="267970"/>
                </a:lnTo>
                <a:lnTo>
                  <a:pt x="245364" y="275589"/>
                </a:lnTo>
                <a:lnTo>
                  <a:pt x="247396" y="276860"/>
                </a:lnTo>
                <a:lnTo>
                  <a:pt x="250063" y="276860"/>
                </a:lnTo>
                <a:lnTo>
                  <a:pt x="252857" y="271780"/>
                </a:lnTo>
                <a:lnTo>
                  <a:pt x="252095" y="267970"/>
                </a:lnTo>
                <a:lnTo>
                  <a:pt x="237920" y="259080"/>
                </a:lnTo>
                <a:lnTo>
                  <a:pt x="225313" y="252730"/>
                </a:lnTo>
                <a:lnTo>
                  <a:pt x="212826" y="248920"/>
                </a:lnTo>
                <a:lnTo>
                  <a:pt x="205740" y="248156"/>
                </a:lnTo>
                <a:close/>
              </a:path>
              <a:path w="393700" h="486410">
                <a:moveTo>
                  <a:pt x="203708" y="220980"/>
                </a:moveTo>
                <a:lnTo>
                  <a:pt x="199009" y="220980"/>
                </a:lnTo>
                <a:lnTo>
                  <a:pt x="196215" y="223520"/>
                </a:lnTo>
                <a:lnTo>
                  <a:pt x="196215" y="248360"/>
                </a:lnTo>
                <a:lnTo>
                  <a:pt x="201041" y="247650"/>
                </a:lnTo>
                <a:lnTo>
                  <a:pt x="205740" y="247650"/>
                </a:lnTo>
                <a:lnTo>
                  <a:pt x="205740" y="223520"/>
                </a:lnTo>
                <a:lnTo>
                  <a:pt x="203708" y="220980"/>
                </a:lnTo>
                <a:close/>
              </a:path>
              <a:path w="393700" h="486410">
                <a:moveTo>
                  <a:pt x="205740" y="247650"/>
                </a:moveTo>
                <a:lnTo>
                  <a:pt x="201041" y="247650"/>
                </a:lnTo>
                <a:lnTo>
                  <a:pt x="205740" y="248156"/>
                </a:lnTo>
                <a:lnTo>
                  <a:pt x="205740" y="247650"/>
                </a:lnTo>
                <a:close/>
              </a:path>
              <a:path w="393700" h="486410">
                <a:moveTo>
                  <a:pt x="154686" y="162560"/>
                </a:moveTo>
                <a:lnTo>
                  <a:pt x="154598" y="163018"/>
                </a:lnTo>
                <a:lnTo>
                  <a:pt x="154686" y="166370"/>
                </a:lnTo>
                <a:lnTo>
                  <a:pt x="153289" y="167639"/>
                </a:lnTo>
                <a:lnTo>
                  <a:pt x="151257" y="168910"/>
                </a:lnTo>
                <a:lnTo>
                  <a:pt x="148447" y="170367"/>
                </a:lnTo>
                <a:lnTo>
                  <a:pt x="154162" y="176530"/>
                </a:lnTo>
                <a:lnTo>
                  <a:pt x="169681" y="181610"/>
                </a:lnTo>
                <a:lnTo>
                  <a:pt x="196977" y="184150"/>
                </a:lnTo>
                <a:lnTo>
                  <a:pt x="223831" y="181610"/>
                </a:lnTo>
                <a:lnTo>
                  <a:pt x="239125" y="176530"/>
                </a:lnTo>
                <a:lnTo>
                  <a:pt x="241452" y="173989"/>
                </a:lnTo>
                <a:lnTo>
                  <a:pt x="196977" y="173989"/>
                </a:lnTo>
                <a:lnTo>
                  <a:pt x="174242" y="171450"/>
                </a:lnTo>
                <a:lnTo>
                  <a:pt x="161496" y="167639"/>
                </a:lnTo>
                <a:lnTo>
                  <a:pt x="155918" y="163830"/>
                </a:lnTo>
                <a:lnTo>
                  <a:pt x="154686" y="162560"/>
                </a:lnTo>
                <a:close/>
              </a:path>
              <a:path w="393700" h="486410">
                <a:moveTo>
                  <a:pt x="238593" y="163018"/>
                </a:moveTo>
                <a:lnTo>
                  <a:pt x="237624" y="163830"/>
                </a:lnTo>
                <a:lnTo>
                  <a:pt x="231584" y="167639"/>
                </a:lnTo>
                <a:lnTo>
                  <a:pt x="218781" y="171450"/>
                </a:lnTo>
                <a:lnTo>
                  <a:pt x="196977" y="173989"/>
                </a:lnTo>
                <a:lnTo>
                  <a:pt x="241452" y="173989"/>
                </a:lnTo>
                <a:lnTo>
                  <a:pt x="244763" y="170376"/>
                </a:lnTo>
                <a:lnTo>
                  <a:pt x="241935" y="168910"/>
                </a:lnTo>
                <a:lnTo>
                  <a:pt x="239903" y="167639"/>
                </a:lnTo>
                <a:lnTo>
                  <a:pt x="238506" y="166370"/>
                </a:lnTo>
                <a:lnTo>
                  <a:pt x="238593" y="163018"/>
                </a:lnTo>
                <a:close/>
              </a:path>
              <a:path w="393700" h="486410">
                <a:moveTo>
                  <a:pt x="303275" y="27939"/>
                </a:moveTo>
                <a:lnTo>
                  <a:pt x="286773" y="27939"/>
                </a:lnTo>
                <a:lnTo>
                  <a:pt x="280416" y="29210"/>
                </a:lnTo>
                <a:lnTo>
                  <a:pt x="267843" y="34289"/>
                </a:lnTo>
                <a:lnTo>
                  <a:pt x="263779" y="36830"/>
                </a:lnTo>
                <a:lnTo>
                  <a:pt x="260350" y="38100"/>
                </a:lnTo>
                <a:lnTo>
                  <a:pt x="299212" y="38100"/>
                </a:lnTo>
                <a:lnTo>
                  <a:pt x="302514" y="40639"/>
                </a:lnTo>
                <a:lnTo>
                  <a:pt x="303275" y="41910"/>
                </a:lnTo>
                <a:lnTo>
                  <a:pt x="303911" y="43180"/>
                </a:lnTo>
                <a:lnTo>
                  <a:pt x="303275" y="46989"/>
                </a:lnTo>
                <a:lnTo>
                  <a:pt x="298450" y="52070"/>
                </a:lnTo>
                <a:lnTo>
                  <a:pt x="297815" y="52070"/>
                </a:lnTo>
                <a:lnTo>
                  <a:pt x="297053" y="53339"/>
                </a:lnTo>
                <a:lnTo>
                  <a:pt x="296418" y="53339"/>
                </a:lnTo>
                <a:lnTo>
                  <a:pt x="267223" y="85089"/>
                </a:lnTo>
                <a:lnTo>
                  <a:pt x="249554" y="115570"/>
                </a:lnTo>
                <a:lnTo>
                  <a:pt x="240839" y="142239"/>
                </a:lnTo>
                <a:lnTo>
                  <a:pt x="238593" y="163018"/>
                </a:lnTo>
                <a:lnTo>
                  <a:pt x="239098" y="162595"/>
                </a:lnTo>
                <a:lnTo>
                  <a:pt x="239141" y="160020"/>
                </a:lnTo>
                <a:lnTo>
                  <a:pt x="241935" y="157480"/>
                </a:lnTo>
                <a:lnTo>
                  <a:pt x="249003" y="157480"/>
                </a:lnTo>
                <a:lnTo>
                  <a:pt x="251364" y="139700"/>
                </a:lnTo>
                <a:lnTo>
                  <a:pt x="259778" y="116839"/>
                </a:lnTo>
                <a:lnTo>
                  <a:pt x="276098" y="90170"/>
                </a:lnTo>
                <a:lnTo>
                  <a:pt x="302514" y="62230"/>
                </a:lnTo>
                <a:lnTo>
                  <a:pt x="303911" y="60960"/>
                </a:lnTo>
                <a:lnTo>
                  <a:pt x="314198" y="49530"/>
                </a:lnTo>
                <a:lnTo>
                  <a:pt x="314198" y="41910"/>
                </a:lnTo>
                <a:lnTo>
                  <a:pt x="312039" y="38100"/>
                </a:lnTo>
                <a:lnTo>
                  <a:pt x="310007" y="31750"/>
                </a:lnTo>
                <a:lnTo>
                  <a:pt x="303275" y="27939"/>
                </a:lnTo>
                <a:close/>
              </a:path>
              <a:path w="393700" h="486410">
                <a:moveTo>
                  <a:pt x="196977" y="0"/>
                </a:moveTo>
                <a:lnTo>
                  <a:pt x="160782" y="20320"/>
                </a:lnTo>
                <a:lnTo>
                  <a:pt x="153237" y="29210"/>
                </a:lnTo>
                <a:lnTo>
                  <a:pt x="147796" y="34289"/>
                </a:lnTo>
                <a:lnTo>
                  <a:pt x="142212" y="36830"/>
                </a:lnTo>
                <a:lnTo>
                  <a:pt x="136271" y="38100"/>
                </a:lnTo>
                <a:lnTo>
                  <a:pt x="106934" y="38100"/>
                </a:lnTo>
                <a:lnTo>
                  <a:pt x="114427" y="40639"/>
                </a:lnTo>
                <a:lnTo>
                  <a:pt x="121920" y="44450"/>
                </a:lnTo>
                <a:lnTo>
                  <a:pt x="126746" y="46989"/>
                </a:lnTo>
                <a:lnTo>
                  <a:pt x="131572" y="48260"/>
                </a:lnTo>
                <a:lnTo>
                  <a:pt x="136271" y="48260"/>
                </a:lnTo>
                <a:lnTo>
                  <a:pt x="144891" y="46989"/>
                </a:lnTo>
                <a:lnTo>
                  <a:pt x="152463" y="43180"/>
                </a:lnTo>
                <a:lnTo>
                  <a:pt x="159273" y="36830"/>
                </a:lnTo>
                <a:lnTo>
                  <a:pt x="165608" y="30480"/>
                </a:lnTo>
                <a:lnTo>
                  <a:pt x="167640" y="27939"/>
                </a:lnTo>
                <a:lnTo>
                  <a:pt x="174045" y="20320"/>
                </a:lnTo>
                <a:lnTo>
                  <a:pt x="180498" y="15239"/>
                </a:lnTo>
                <a:lnTo>
                  <a:pt x="187856" y="11430"/>
                </a:lnTo>
                <a:lnTo>
                  <a:pt x="196977" y="10160"/>
                </a:lnTo>
                <a:lnTo>
                  <a:pt x="222662" y="10160"/>
                </a:lnTo>
                <a:lnTo>
                  <a:pt x="217979" y="6350"/>
                </a:lnTo>
                <a:lnTo>
                  <a:pt x="208532" y="1270"/>
                </a:lnTo>
                <a:lnTo>
                  <a:pt x="196977" y="0"/>
                </a:lnTo>
                <a:close/>
              </a:path>
              <a:path w="393700" h="486410">
                <a:moveTo>
                  <a:pt x="222662" y="10160"/>
                </a:moveTo>
                <a:lnTo>
                  <a:pt x="196977" y="10160"/>
                </a:lnTo>
                <a:lnTo>
                  <a:pt x="205763" y="11430"/>
                </a:lnTo>
                <a:lnTo>
                  <a:pt x="213074" y="15239"/>
                </a:lnTo>
                <a:lnTo>
                  <a:pt x="219479" y="20320"/>
                </a:lnTo>
                <a:lnTo>
                  <a:pt x="227584" y="30480"/>
                </a:lnTo>
                <a:lnTo>
                  <a:pt x="233918" y="36830"/>
                </a:lnTo>
                <a:lnTo>
                  <a:pt x="240728" y="43180"/>
                </a:lnTo>
                <a:lnTo>
                  <a:pt x="248300" y="46989"/>
                </a:lnTo>
                <a:lnTo>
                  <a:pt x="256921" y="48260"/>
                </a:lnTo>
                <a:lnTo>
                  <a:pt x="261620" y="48260"/>
                </a:lnTo>
                <a:lnTo>
                  <a:pt x="266446" y="46989"/>
                </a:lnTo>
                <a:lnTo>
                  <a:pt x="271907" y="44450"/>
                </a:lnTo>
                <a:lnTo>
                  <a:pt x="278765" y="40639"/>
                </a:lnTo>
                <a:lnTo>
                  <a:pt x="286258" y="38100"/>
                </a:lnTo>
                <a:lnTo>
                  <a:pt x="256921" y="38100"/>
                </a:lnTo>
                <a:lnTo>
                  <a:pt x="251069" y="36830"/>
                </a:lnTo>
                <a:lnTo>
                  <a:pt x="245633" y="34289"/>
                </a:lnTo>
                <a:lnTo>
                  <a:pt x="240222" y="29210"/>
                </a:lnTo>
                <a:lnTo>
                  <a:pt x="234442" y="22860"/>
                </a:lnTo>
                <a:lnTo>
                  <a:pt x="225784" y="12700"/>
                </a:lnTo>
                <a:lnTo>
                  <a:pt x="222662" y="10160"/>
                </a:lnTo>
                <a:close/>
              </a:path>
            </a:pathLst>
          </a:custGeom>
          <a:solidFill>
            <a:srgbClr val="0F497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4003547" y="2113788"/>
            <a:ext cx="612775" cy="326390"/>
          </a:xfrm>
          <a:custGeom>
            <a:avLst/>
            <a:gdLst/>
            <a:ahLst/>
            <a:cxnLst/>
            <a:rect l="l" t="t" r="r" b="b"/>
            <a:pathLst>
              <a:path w="612775" h="326389">
                <a:moveTo>
                  <a:pt x="308335" y="299847"/>
                </a:moveTo>
                <a:lnTo>
                  <a:pt x="297052" y="299847"/>
                </a:lnTo>
                <a:lnTo>
                  <a:pt x="297814" y="301371"/>
                </a:lnTo>
                <a:lnTo>
                  <a:pt x="297814" y="303402"/>
                </a:lnTo>
                <a:lnTo>
                  <a:pt x="327151" y="326136"/>
                </a:lnTo>
                <a:lnTo>
                  <a:pt x="332613" y="326136"/>
                </a:lnTo>
                <a:lnTo>
                  <a:pt x="342649" y="324955"/>
                </a:lnTo>
                <a:lnTo>
                  <a:pt x="351758" y="321452"/>
                </a:lnTo>
                <a:lnTo>
                  <a:pt x="358584" y="316422"/>
                </a:lnTo>
                <a:lnTo>
                  <a:pt x="331063" y="316422"/>
                </a:lnTo>
                <a:lnTo>
                  <a:pt x="320928" y="314071"/>
                </a:lnTo>
                <a:lnTo>
                  <a:pt x="315594" y="311276"/>
                </a:lnTo>
                <a:lnTo>
                  <a:pt x="310896" y="306324"/>
                </a:lnTo>
                <a:lnTo>
                  <a:pt x="308610" y="300609"/>
                </a:lnTo>
                <a:lnTo>
                  <a:pt x="308335" y="299847"/>
                </a:lnTo>
                <a:close/>
              </a:path>
              <a:path w="612775" h="326389">
                <a:moveTo>
                  <a:pt x="402716" y="238887"/>
                </a:moveTo>
                <a:lnTo>
                  <a:pt x="390398" y="238887"/>
                </a:lnTo>
                <a:lnTo>
                  <a:pt x="376554" y="265175"/>
                </a:lnTo>
                <a:lnTo>
                  <a:pt x="355726" y="303402"/>
                </a:lnTo>
                <a:lnTo>
                  <a:pt x="349521" y="310695"/>
                </a:lnTo>
                <a:lnTo>
                  <a:pt x="340947" y="315166"/>
                </a:lnTo>
                <a:lnTo>
                  <a:pt x="331063" y="316422"/>
                </a:lnTo>
                <a:lnTo>
                  <a:pt x="358584" y="316422"/>
                </a:lnTo>
                <a:lnTo>
                  <a:pt x="359580" y="315688"/>
                </a:lnTo>
                <a:lnTo>
                  <a:pt x="365760" y="307721"/>
                </a:lnTo>
                <a:lnTo>
                  <a:pt x="374268" y="290702"/>
                </a:lnTo>
                <a:lnTo>
                  <a:pt x="386648" y="290702"/>
                </a:lnTo>
                <a:lnTo>
                  <a:pt x="384651" y="287464"/>
                </a:lnTo>
                <a:lnTo>
                  <a:pt x="383274" y="278546"/>
                </a:lnTo>
                <a:lnTo>
                  <a:pt x="385825" y="269366"/>
                </a:lnTo>
                <a:lnTo>
                  <a:pt x="402716" y="238887"/>
                </a:lnTo>
                <a:close/>
              </a:path>
              <a:path w="612775" h="326389">
                <a:moveTo>
                  <a:pt x="386648" y="290702"/>
                </a:moveTo>
                <a:lnTo>
                  <a:pt x="374268" y="290702"/>
                </a:lnTo>
                <a:lnTo>
                  <a:pt x="377146" y="296360"/>
                </a:lnTo>
                <a:lnTo>
                  <a:pt x="403605" y="313436"/>
                </a:lnTo>
                <a:lnTo>
                  <a:pt x="408939" y="313436"/>
                </a:lnTo>
                <a:lnTo>
                  <a:pt x="418661" y="312146"/>
                </a:lnTo>
                <a:lnTo>
                  <a:pt x="427751" y="308451"/>
                </a:lnTo>
                <a:lnTo>
                  <a:pt x="434149" y="303651"/>
                </a:lnTo>
                <a:lnTo>
                  <a:pt x="407461" y="303651"/>
                </a:lnTo>
                <a:lnTo>
                  <a:pt x="397382" y="301371"/>
                </a:lnTo>
                <a:lnTo>
                  <a:pt x="389505" y="295334"/>
                </a:lnTo>
                <a:lnTo>
                  <a:pt x="386648" y="290702"/>
                </a:lnTo>
                <a:close/>
              </a:path>
              <a:path w="612775" h="326389">
                <a:moveTo>
                  <a:pt x="389693" y="125849"/>
                </a:moveTo>
                <a:lnTo>
                  <a:pt x="362549" y="125849"/>
                </a:lnTo>
                <a:lnTo>
                  <a:pt x="374999" y="128047"/>
                </a:lnTo>
                <a:lnTo>
                  <a:pt x="384544" y="134104"/>
                </a:lnTo>
                <a:lnTo>
                  <a:pt x="391160" y="142494"/>
                </a:lnTo>
                <a:lnTo>
                  <a:pt x="394694" y="153838"/>
                </a:lnTo>
                <a:lnTo>
                  <a:pt x="394382" y="165623"/>
                </a:lnTo>
                <a:lnTo>
                  <a:pt x="342646" y="202057"/>
                </a:lnTo>
                <a:lnTo>
                  <a:pt x="324155" y="209990"/>
                </a:lnTo>
                <a:lnTo>
                  <a:pt x="307784" y="217519"/>
                </a:lnTo>
                <a:lnTo>
                  <a:pt x="294747" y="224238"/>
                </a:lnTo>
                <a:lnTo>
                  <a:pt x="286257" y="229742"/>
                </a:lnTo>
                <a:lnTo>
                  <a:pt x="285496" y="229742"/>
                </a:lnTo>
                <a:lnTo>
                  <a:pt x="285496" y="230377"/>
                </a:lnTo>
                <a:lnTo>
                  <a:pt x="284734" y="230377"/>
                </a:lnTo>
                <a:lnTo>
                  <a:pt x="284734" y="231139"/>
                </a:lnTo>
                <a:lnTo>
                  <a:pt x="282448" y="233299"/>
                </a:lnTo>
                <a:lnTo>
                  <a:pt x="278511" y="236854"/>
                </a:lnTo>
                <a:lnTo>
                  <a:pt x="274700" y="241046"/>
                </a:lnTo>
                <a:lnTo>
                  <a:pt x="245649" y="269493"/>
                </a:lnTo>
                <a:lnTo>
                  <a:pt x="211454" y="289940"/>
                </a:lnTo>
                <a:lnTo>
                  <a:pt x="126158" y="297941"/>
                </a:lnTo>
                <a:lnTo>
                  <a:pt x="81635" y="299942"/>
                </a:lnTo>
                <a:lnTo>
                  <a:pt x="61722" y="300609"/>
                </a:lnTo>
                <a:lnTo>
                  <a:pt x="58674" y="300609"/>
                </a:lnTo>
                <a:lnTo>
                  <a:pt x="56387" y="303402"/>
                </a:lnTo>
                <a:lnTo>
                  <a:pt x="57150" y="305562"/>
                </a:lnTo>
                <a:lnTo>
                  <a:pt x="57273" y="308473"/>
                </a:lnTo>
                <a:lnTo>
                  <a:pt x="59436" y="310514"/>
                </a:lnTo>
                <a:lnTo>
                  <a:pt x="62484" y="310514"/>
                </a:lnTo>
                <a:lnTo>
                  <a:pt x="83879" y="309838"/>
                </a:lnTo>
                <a:lnTo>
                  <a:pt x="128682" y="307768"/>
                </a:lnTo>
                <a:lnTo>
                  <a:pt x="178391" y="304246"/>
                </a:lnTo>
                <a:lnTo>
                  <a:pt x="220763" y="297231"/>
                </a:lnTo>
                <a:lnTo>
                  <a:pt x="239140" y="287909"/>
                </a:lnTo>
                <a:lnTo>
                  <a:pt x="249936" y="287909"/>
                </a:lnTo>
                <a:lnTo>
                  <a:pt x="247650" y="280797"/>
                </a:lnTo>
                <a:lnTo>
                  <a:pt x="257355" y="272911"/>
                </a:lnTo>
                <a:lnTo>
                  <a:pt x="266525" y="264477"/>
                </a:lnTo>
                <a:lnTo>
                  <a:pt x="274956" y="256043"/>
                </a:lnTo>
                <a:lnTo>
                  <a:pt x="282448" y="248158"/>
                </a:lnTo>
                <a:lnTo>
                  <a:pt x="286257" y="244601"/>
                </a:lnTo>
                <a:lnTo>
                  <a:pt x="289305" y="241046"/>
                </a:lnTo>
                <a:lnTo>
                  <a:pt x="291718" y="238887"/>
                </a:lnTo>
                <a:lnTo>
                  <a:pt x="574801" y="238887"/>
                </a:lnTo>
                <a:lnTo>
                  <a:pt x="589502" y="236166"/>
                </a:lnTo>
                <a:lnTo>
                  <a:pt x="601149" y="228981"/>
                </a:lnTo>
                <a:lnTo>
                  <a:pt x="307086" y="228981"/>
                </a:lnTo>
                <a:lnTo>
                  <a:pt x="315964" y="224639"/>
                </a:lnTo>
                <a:lnTo>
                  <a:pt x="326008" y="220059"/>
                </a:lnTo>
                <a:lnTo>
                  <a:pt x="347217" y="210565"/>
                </a:lnTo>
                <a:lnTo>
                  <a:pt x="358590" y="205835"/>
                </a:lnTo>
                <a:lnTo>
                  <a:pt x="369141" y="201294"/>
                </a:lnTo>
                <a:lnTo>
                  <a:pt x="404987" y="167782"/>
                </a:lnTo>
                <a:lnTo>
                  <a:pt x="405203" y="152596"/>
                </a:lnTo>
                <a:lnTo>
                  <a:pt x="400430" y="138302"/>
                </a:lnTo>
                <a:lnTo>
                  <a:pt x="392360" y="127601"/>
                </a:lnTo>
                <a:lnTo>
                  <a:pt x="389693" y="125849"/>
                </a:lnTo>
                <a:close/>
              </a:path>
              <a:path w="612775" h="326389">
                <a:moveTo>
                  <a:pt x="249936" y="287909"/>
                </a:moveTo>
                <a:lnTo>
                  <a:pt x="239140" y="287909"/>
                </a:lnTo>
                <a:lnTo>
                  <a:pt x="242315" y="294894"/>
                </a:lnTo>
                <a:lnTo>
                  <a:pt x="248412" y="301371"/>
                </a:lnTo>
                <a:lnTo>
                  <a:pt x="256921" y="305562"/>
                </a:lnTo>
                <a:lnTo>
                  <a:pt x="261619" y="307721"/>
                </a:lnTo>
                <a:lnTo>
                  <a:pt x="267715" y="309117"/>
                </a:lnTo>
                <a:lnTo>
                  <a:pt x="273176" y="309117"/>
                </a:lnTo>
                <a:lnTo>
                  <a:pt x="279515" y="308473"/>
                </a:lnTo>
                <a:lnTo>
                  <a:pt x="285686" y="306625"/>
                </a:lnTo>
                <a:lnTo>
                  <a:pt x="291572" y="303706"/>
                </a:lnTo>
                <a:lnTo>
                  <a:pt x="297052" y="299847"/>
                </a:lnTo>
                <a:lnTo>
                  <a:pt x="308335" y="299847"/>
                </a:lnTo>
                <a:lnTo>
                  <a:pt x="307960" y="298805"/>
                </a:lnTo>
                <a:lnTo>
                  <a:pt x="271240" y="298805"/>
                </a:lnTo>
                <a:lnTo>
                  <a:pt x="261619" y="296417"/>
                </a:lnTo>
                <a:lnTo>
                  <a:pt x="254635" y="293497"/>
                </a:lnTo>
                <a:lnTo>
                  <a:pt x="249936" y="287909"/>
                </a:lnTo>
                <a:close/>
              </a:path>
              <a:path w="612775" h="326389">
                <a:moveTo>
                  <a:pt x="471424" y="238887"/>
                </a:moveTo>
                <a:lnTo>
                  <a:pt x="459866" y="238887"/>
                </a:lnTo>
                <a:lnTo>
                  <a:pt x="432053" y="290702"/>
                </a:lnTo>
                <a:lnTo>
                  <a:pt x="425904" y="297924"/>
                </a:lnTo>
                <a:lnTo>
                  <a:pt x="417337" y="302371"/>
                </a:lnTo>
                <a:lnTo>
                  <a:pt x="407461" y="303651"/>
                </a:lnTo>
                <a:lnTo>
                  <a:pt x="434149" y="303651"/>
                </a:lnTo>
                <a:lnTo>
                  <a:pt x="435532" y="302613"/>
                </a:lnTo>
                <a:lnTo>
                  <a:pt x="441325" y="294894"/>
                </a:lnTo>
                <a:lnTo>
                  <a:pt x="471424" y="238887"/>
                </a:lnTo>
                <a:close/>
              </a:path>
              <a:path w="612775" h="326389">
                <a:moveTo>
                  <a:pt x="333375" y="238887"/>
                </a:moveTo>
                <a:lnTo>
                  <a:pt x="320928" y="238887"/>
                </a:lnTo>
                <a:lnTo>
                  <a:pt x="295528" y="285750"/>
                </a:lnTo>
                <a:lnTo>
                  <a:pt x="289337" y="293292"/>
                </a:lnTo>
                <a:lnTo>
                  <a:pt x="280860" y="297703"/>
                </a:lnTo>
                <a:lnTo>
                  <a:pt x="271240" y="298805"/>
                </a:lnTo>
                <a:lnTo>
                  <a:pt x="307960" y="298805"/>
                </a:lnTo>
                <a:lnTo>
                  <a:pt x="306449" y="294608"/>
                </a:lnTo>
                <a:lnTo>
                  <a:pt x="306439" y="293292"/>
                </a:lnTo>
                <a:lnTo>
                  <a:pt x="307086" y="287909"/>
                </a:lnTo>
                <a:lnTo>
                  <a:pt x="309372" y="282194"/>
                </a:lnTo>
                <a:lnTo>
                  <a:pt x="333375" y="238887"/>
                </a:lnTo>
                <a:close/>
              </a:path>
              <a:path w="612775" h="326389">
                <a:moveTo>
                  <a:pt x="612648" y="104901"/>
                </a:moveTo>
                <a:lnTo>
                  <a:pt x="601852" y="104901"/>
                </a:lnTo>
                <a:lnTo>
                  <a:pt x="601852" y="204215"/>
                </a:lnTo>
                <a:lnTo>
                  <a:pt x="599805" y="213764"/>
                </a:lnTo>
                <a:lnTo>
                  <a:pt x="594137" y="221646"/>
                </a:lnTo>
                <a:lnTo>
                  <a:pt x="585565" y="227004"/>
                </a:lnTo>
                <a:lnTo>
                  <a:pt x="574801" y="228981"/>
                </a:lnTo>
                <a:lnTo>
                  <a:pt x="601149" y="228981"/>
                </a:lnTo>
                <a:lnTo>
                  <a:pt x="601535" y="228742"/>
                </a:lnTo>
                <a:lnTo>
                  <a:pt x="609663" y="217723"/>
                </a:lnTo>
                <a:lnTo>
                  <a:pt x="612648" y="204215"/>
                </a:lnTo>
                <a:lnTo>
                  <a:pt x="612648" y="104901"/>
                </a:lnTo>
                <a:close/>
              </a:path>
              <a:path w="612775" h="326389">
                <a:moveTo>
                  <a:pt x="231950" y="20895"/>
                </a:moveTo>
                <a:lnTo>
                  <a:pt x="211208" y="20895"/>
                </a:lnTo>
                <a:lnTo>
                  <a:pt x="218312" y="22733"/>
                </a:lnTo>
                <a:lnTo>
                  <a:pt x="216788" y="26288"/>
                </a:lnTo>
                <a:lnTo>
                  <a:pt x="216026" y="30479"/>
                </a:lnTo>
                <a:lnTo>
                  <a:pt x="216026" y="172974"/>
                </a:lnTo>
                <a:lnTo>
                  <a:pt x="191470" y="183135"/>
                </a:lnTo>
                <a:lnTo>
                  <a:pt x="185927" y="185800"/>
                </a:lnTo>
                <a:lnTo>
                  <a:pt x="185165" y="188595"/>
                </a:lnTo>
                <a:lnTo>
                  <a:pt x="185927" y="191388"/>
                </a:lnTo>
                <a:lnTo>
                  <a:pt x="187451" y="193548"/>
                </a:lnTo>
                <a:lnTo>
                  <a:pt x="190626" y="194945"/>
                </a:lnTo>
                <a:lnTo>
                  <a:pt x="193675" y="193548"/>
                </a:lnTo>
                <a:lnTo>
                  <a:pt x="213647" y="184735"/>
                </a:lnTo>
                <a:lnTo>
                  <a:pt x="252672" y="168021"/>
                </a:lnTo>
                <a:lnTo>
                  <a:pt x="226822" y="168021"/>
                </a:lnTo>
                <a:lnTo>
                  <a:pt x="226822" y="104901"/>
                </a:lnTo>
                <a:lnTo>
                  <a:pt x="612648" y="104901"/>
                </a:lnTo>
                <a:lnTo>
                  <a:pt x="612648" y="94996"/>
                </a:lnTo>
                <a:lnTo>
                  <a:pt x="226822" y="94996"/>
                </a:lnTo>
                <a:lnTo>
                  <a:pt x="226822" y="58165"/>
                </a:lnTo>
                <a:lnTo>
                  <a:pt x="612648" y="58165"/>
                </a:lnTo>
                <a:lnTo>
                  <a:pt x="612648" y="48260"/>
                </a:lnTo>
                <a:lnTo>
                  <a:pt x="226822" y="48260"/>
                </a:lnTo>
                <a:lnTo>
                  <a:pt x="226822" y="34798"/>
                </a:lnTo>
                <a:lnTo>
                  <a:pt x="228977" y="24907"/>
                </a:lnTo>
                <a:lnTo>
                  <a:pt x="231950" y="20895"/>
                </a:lnTo>
                <a:close/>
              </a:path>
              <a:path w="612775" h="326389">
                <a:moveTo>
                  <a:pt x="363551" y="116103"/>
                </a:moveTo>
                <a:lnTo>
                  <a:pt x="343407" y="119761"/>
                </a:lnTo>
                <a:lnTo>
                  <a:pt x="322124" y="128073"/>
                </a:lnTo>
                <a:lnTo>
                  <a:pt x="226822" y="168021"/>
                </a:lnTo>
                <a:lnTo>
                  <a:pt x="252672" y="168021"/>
                </a:lnTo>
                <a:lnTo>
                  <a:pt x="310314" y="143773"/>
                </a:lnTo>
                <a:lnTo>
                  <a:pt x="347217" y="129032"/>
                </a:lnTo>
                <a:lnTo>
                  <a:pt x="362549" y="125849"/>
                </a:lnTo>
                <a:lnTo>
                  <a:pt x="389693" y="125849"/>
                </a:lnTo>
                <a:lnTo>
                  <a:pt x="379968" y="119459"/>
                </a:lnTo>
                <a:lnTo>
                  <a:pt x="363551" y="116103"/>
                </a:lnTo>
                <a:close/>
              </a:path>
              <a:path w="612775" h="326389">
                <a:moveTo>
                  <a:pt x="200628" y="11096"/>
                </a:moveTo>
                <a:lnTo>
                  <a:pt x="183411" y="15706"/>
                </a:lnTo>
                <a:lnTo>
                  <a:pt x="163575" y="27686"/>
                </a:lnTo>
                <a:lnTo>
                  <a:pt x="124402" y="56894"/>
                </a:lnTo>
                <a:lnTo>
                  <a:pt x="71099" y="94996"/>
                </a:lnTo>
                <a:lnTo>
                  <a:pt x="24004" y="128073"/>
                </a:lnTo>
                <a:lnTo>
                  <a:pt x="3048" y="142494"/>
                </a:lnTo>
                <a:lnTo>
                  <a:pt x="762" y="144652"/>
                </a:lnTo>
                <a:lnTo>
                  <a:pt x="0" y="147447"/>
                </a:lnTo>
                <a:lnTo>
                  <a:pt x="2286" y="149606"/>
                </a:lnTo>
                <a:lnTo>
                  <a:pt x="3048" y="151002"/>
                </a:lnTo>
                <a:lnTo>
                  <a:pt x="4572" y="151764"/>
                </a:lnTo>
                <a:lnTo>
                  <a:pt x="7747" y="151764"/>
                </a:lnTo>
                <a:lnTo>
                  <a:pt x="8509" y="151002"/>
                </a:lnTo>
                <a:lnTo>
                  <a:pt x="10032" y="150367"/>
                </a:lnTo>
                <a:lnTo>
                  <a:pt x="41826" y="128015"/>
                </a:lnTo>
                <a:lnTo>
                  <a:pt x="88710" y="94948"/>
                </a:lnTo>
                <a:lnTo>
                  <a:pt x="131226" y="64643"/>
                </a:lnTo>
                <a:lnTo>
                  <a:pt x="170561" y="35433"/>
                </a:lnTo>
                <a:lnTo>
                  <a:pt x="186809" y="25269"/>
                </a:lnTo>
                <a:lnTo>
                  <a:pt x="200533" y="21082"/>
                </a:lnTo>
                <a:lnTo>
                  <a:pt x="211208" y="20895"/>
                </a:lnTo>
                <a:lnTo>
                  <a:pt x="231950" y="20895"/>
                </a:lnTo>
                <a:lnTo>
                  <a:pt x="234823" y="17018"/>
                </a:lnTo>
                <a:lnTo>
                  <a:pt x="239428" y="14224"/>
                </a:lnTo>
                <a:lnTo>
                  <a:pt x="223774" y="14224"/>
                </a:lnTo>
                <a:lnTo>
                  <a:pt x="214368" y="11416"/>
                </a:lnTo>
                <a:lnTo>
                  <a:pt x="200628" y="11096"/>
                </a:lnTo>
                <a:close/>
              </a:path>
              <a:path w="612775" h="326389">
                <a:moveTo>
                  <a:pt x="612648" y="58165"/>
                </a:moveTo>
                <a:lnTo>
                  <a:pt x="601852" y="58165"/>
                </a:lnTo>
                <a:lnTo>
                  <a:pt x="601852" y="94996"/>
                </a:lnTo>
                <a:lnTo>
                  <a:pt x="612648" y="94996"/>
                </a:lnTo>
                <a:lnTo>
                  <a:pt x="612648" y="58165"/>
                </a:lnTo>
                <a:close/>
              </a:path>
              <a:path w="612775" h="326389">
                <a:moveTo>
                  <a:pt x="601049" y="9906"/>
                </a:moveTo>
                <a:lnTo>
                  <a:pt x="574801" y="9906"/>
                </a:lnTo>
                <a:lnTo>
                  <a:pt x="585565" y="11795"/>
                </a:lnTo>
                <a:lnTo>
                  <a:pt x="594137" y="17018"/>
                </a:lnTo>
                <a:lnTo>
                  <a:pt x="599805" y="24907"/>
                </a:lnTo>
                <a:lnTo>
                  <a:pt x="601852" y="34798"/>
                </a:lnTo>
                <a:lnTo>
                  <a:pt x="601852" y="48260"/>
                </a:lnTo>
                <a:lnTo>
                  <a:pt x="612648" y="48260"/>
                </a:lnTo>
                <a:lnTo>
                  <a:pt x="612648" y="34798"/>
                </a:lnTo>
                <a:lnTo>
                  <a:pt x="609663" y="21270"/>
                </a:lnTo>
                <a:lnTo>
                  <a:pt x="601535" y="10207"/>
                </a:lnTo>
                <a:lnTo>
                  <a:pt x="601049" y="9906"/>
                </a:lnTo>
                <a:close/>
              </a:path>
              <a:path w="612775" h="326389">
                <a:moveTo>
                  <a:pt x="574801" y="0"/>
                </a:moveTo>
                <a:lnTo>
                  <a:pt x="253873" y="0"/>
                </a:lnTo>
                <a:lnTo>
                  <a:pt x="244955" y="918"/>
                </a:lnTo>
                <a:lnTo>
                  <a:pt x="236823" y="3635"/>
                </a:lnTo>
                <a:lnTo>
                  <a:pt x="229691" y="8090"/>
                </a:lnTo>
                <a:lnTo>
                  <a:pt x="223774" y="14224"/>
                </a:lnTo>
                <a:lnTo>
                  <a:pt x="239428" y="14224"/>
                </a:lnTo>
                <a:lnTo>
                  <a:pt x="243431" y="11795"/>
                </a:lnTo>
                <a:lnTo>
                  <a:pt x="253873" y="9906"/>
                </a:lnTo>
                <a:lnTo>
                  <a:pt x="601049" y="9906"/>
                </a:lnTo>
                <a:lnTo>
                  <a:pt x="589502" y="2740"/>
                </a:lnTo>
                <a:lnTo>
                  <a:pt x="574801" y="0"/>
                </a:lnTo>
                <a:close/>
              </a:path>
            </a:pathLst>
          </a:custGeom>
          <a:solidFill>
            <a:srgbClr val="0F497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772769" y="4557522"/>
            <a:ext cx="7769859" cy="1569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207010">
              <a:lnSpc>
                <a:spcPct val="100000"/>
              </a:lnSpc>
              <a:spcBef>
                <a:spcPts val="95"/>
              </a:spcBef>
            </a:pPr>
            <a:r>
              <a:rPr dirty="0" sz="2800" spc="-25">
                <a:solidFill>
                  <a:srgbClr val="0F4974"/>
                </a:solidFill>
                <a:latin typeface="Arial"/>
                <a:cs typeface="Arial"/>
              </a:rPr>
              <a:t>474</a:t>
            </a:r>
            <a:r>
              <a:rPr dirty="0" sz="2800" spc="-280">
                <a:solidFill>
                  <a:srgbClr val="0F4974"/>
                </a:solidFill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news</a:t>
            </a:r>
            <a:r>
              <a:rPr dirty="0" sz="1600" spc="10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outlets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60" b="1">
                <a:latin typeface="Arial"/>
                <a:cs typeface="Arial"/>
              </a:rPr>
              <a:t>have</a:t>
            </a:r>
            <a:r>
              <a:rPr dirty="0" sz="1600" spc="10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closed</a:t>
            </a:r>
            <a:r>
              <a:rPr dirty="0" sz="1600" spc="85" b="1">
                <a:latin typeface="Arial"/>
                <a:cs typeface="Arial"/>
              </a:rPr>
              <a:t> </a:t>
            </a:r>
            <a:r>
              <a:rPr dirty="0" sz="1600" spc="80">
                <a:latin typeface="Arial"/>
                <a:cs typeface="Arial"/>
              </a:rPr>
              <a:t>from</a:t>
            </a:r>
            <a:r>
              <a:rPr dirty="0" sz="1600" spc="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2008</a:t>
            </a:r>
            <a:r>
              <a:rPr dirty="0" sz="1600" spc="55">
                <a:latin typeface="Arial"/>
                <a:cs typeface="Arial"/>
              </a:rPr>
              <a:t> </a:t>
            </a:r>
            <a:r>
              <a:rPr dirty="0" sz="1600" spc="110">
                <a:latin typeface="Arial"/>
                <a:cs typeface="Arial"/>
              </a:rPr>
              <a:t>to</a:t>
            </a:r>
            <a:r>
              <a:rPr dirty="0" sz="1600" spc="6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2023</a:t>
            </a:r>
            <a:endParaRPr sz="1600">
              <a:latin typeface="Arial"/>
              <a:cs typeface="Arial"/>
            </a:endParaRPr>
          </a:p>
          <a:p>
            <a:pPr marL="355600" marR="5080" indent="-342900">
              <a:lnSpc>
                <a:spcPct val="107200"/>
              </a:lnSpc>
              <a:spcBef>
                <a:spcPts val="1845"/>
              </a:spcBef>
              <a:buClr>
                <a:srgbClr val="0082C8"/>
              </a:buClr>
              <a:buChar char="•"/>
              <a:tabLst>
                <a:tab pos="355600" algn="l"/>
              </a:tabLst>
            </a:pP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dirty="0" sz="1800" spc="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20">
                <a:solidFill>
                  <a:srgbClr val="585858"/>
                </a:solidFill>
                <a:latin typeface="Arial"/>
                <a:cs typeface="Arial"/>
              </a:rPr>
              <a:t>production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2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dirty="0" sz="1800" spc="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7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dirty="0" sz="1800" spc="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85858"/>
                </a:solidFill>
                <a:latin typeface="Arial"/>
                <a:cs typeface="Arial"/>
              </a:rPr>
              <a:t>access</a:t>
            </a:r>
            <a:r>
              <a:rPr dirty="0" sz="1800" spc="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dirty="0" sz="1800" spc="1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50">
                <a:solidFill>
                  <a:srgbClr val="585858"/>
                </a:solidFill>
                <a:latin typeface="Arial"/>
                <a:cs typeface="Arial"/>
              </a:rPr>
              <a:t>trusted</a:t>
            </a:r>
            <a:r>
              <a:rPr dirty="0" sz="1800" spc="6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news</a:t>
            </a:r>
            <a:r>
              <a:rPr dirty="0" sz="1800" spc="7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55">
                <a:solidFill>
                  <a:srgbClr val="585858"/>
                </a:solidFill>
                <a:latin typeface="Arial"/>
                <a:cs typeface="Arial"/>
              </a:rPr>
              <a:t>&amp;</a:t>
            </a:r>
            <a:r>
              <a:rPr dirty="0" sz="1800" spc="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85">
                <a:solidFill>
                  <a:srgbClr val="585858"/>
                </a:solidFill>
                <a:latin typeface="Arial"/>
                <a:cs typeface="Arial"/>
              </a:rPr>
              <a:t>information</a:t>
            </a:r>
            <a:r>
              <a:rPr dirty="0" sz="1800" spc="-1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85858"/>
                </a:solidFill>
                <a:latin typeface="Arial"/>
                <a:cs typeface="Arial"/>
              </a:rPr>
              <a:t>are </a:t>
            </a:r>
            <a:r>
              <a:rPr dirty="0" sz="1800" spc="70">
                <a:solidFill>
                  <a:srgbClr val="585858"/>
                </a:solidFill>
                <a:latin typeface="Arial"/>
                <a:cs typeface="Arial"/>
              </a:rPr>
              <a:t>key</a:t>
            </a:r>
            <a:r>
              <a:rPr dirty="0" sz="1800" spc="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dirty="0" sz="1800" spc="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85858"/>
                </a:solidFill>
                <a:latin typeface="Arial"/>
                <a:cs typeface="Arial"/>
              </a:rPr>
              <a:t>supporting</a:t>
            </a:r>
            <a:r>
              <a:rPr dirty="0" sz="1800" spc="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22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90">
                <a:solidFill>
                  <a:srgbClr val="585858"/>
                </a:solidFill>
                <a:latin typeface="Arial"/>
                <a:cs typeface="Arial"/>
              </a:rPr>
              <a:t>healthy</a:t>
            </a:r>
            <a:r>
              <a:rPr dirty="0" sz="1800" spc="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60">
                <a:solidFill>
                  <a:srgbClr val="585858"/>
                </a:solidFill>
                <a:latin typeface="Arial"/>
                <a:cs typeface="Arial"/>
              </a:rPr>
              <a:t>democracy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8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dirty="0" sz="1800" spc="3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85858"/>
                </a:solidFill>
                <a:latin typeface="Arial"/>
                <a:cs typeface="Arial"/>
              </a:rPr>
              <a:t>are</a:t>
            </a:r>
            <a:r>
              <a:rPr dirty="0" sz="180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85858"/>
                </a:solidFill>
                <a:latin typeface="Arial"/>
                <a:cs typeface="Arial"/>
              </a:rPr>
              <a:t>central</a:t>
            </a:r>
            <a:r>
              <a:rPr dirty="0" sz="1800" spc="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85858"/>
                </a:solidFill>
                <a:latin typeface="Arial"/>
                <a:cs typeface="Arial"/>
              </a:rPr>
              <a:t>objectives </a:t>
            </a:r>
            <a:r>
              <a:rPr dirty="0" sz="1800" spc="114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dirty="0" sz="1800" spc="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dirty="0" sz="1800" spc="6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65" i="1">
                <a:solidFill>
                  <a:srgbClr val="585858"/>
                </a:solidFill>
                <a:latin typeface="Arial"/>
                <a:cs typeface="Arial"/>
              </a:rPr>
              <a:t>Online</a:t>
            </a:r>
            <a:r>
              <a:rPr dirty="0" sz="1800" spc="40" i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585858"/>
                </a:solidFill>
                <a:latin typeface="Arial"/>
                <a:cs typeface="Arial"/>
              </a:rPr>
              <a:t>News</a:t>
            </a:r>
            <a:r>
              <a:rPr dirty="0" sz="1800" spc="90" i="1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1800" spc="105" i="1">
                <a:solidFill>
                  <a:srgbClr val="585858"/>
                </a:solidFill>
                <a:latin typeface="Arial"/>
                <a:cs typeface="Arial"/>
              </a:rPr>
              <a:t>Act</a:t>
            </a:r>
            <a:r>
              <a:rPr dirty="0" sz="1800" spc="105">
                <a:solidFill>
                  <a:srgbClr val="585858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Peter Mulder</dc:creator>
  <dc:title>PowerPoint Presentation</dc:title>
  <dcterms:created xsi:type="dcterms:W3CDTF">2023-12-02T01:47:37Z</dcterms:created>
  <dcterms:modified xsi:type="dcterms:W3CDTF">2023-12-02T01:47:37Z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2023-12-02T00:00:00Z</vt:filetime>
  </property>
  <property fmtid="{D5CDD505-2E9C-101B-9397-08002B2CF9AE}" pid="5" name="MSIP_Label_adb4b7a6-9caa-4b32-95da-d5cfefd952da_ActionId">
    <vt:lpwstr>285504be-0a05-47bf-9345-fddd84e0ed20</vt:lpwstr>
  </property>
  <property fmtid="{D5CDD505-2E9C-101B-9397-08002B2CF9AE}" pid="6" name="MSIP_Label_adb4b7a6-9caa-4b32-95da-d5cfefd952da_ContentBits">
    <vt:lpwstr>0</vt:lpwstr>
  </property>
  <property fmtid="{D5CDD505-2E9C-101B-9397-08002B2CF9AE}" pid="7" name="MSIP_Label_adb4b7a6-9caa-4b32-95da-d5cfefd952da_Enabled">
    <vt:lpwstr>true</vt:lpwstr>
  </property>
  <property fmtid="{D5CDD505-2E9C-101B-9397-08002B2CF9AE}" pid="8" name="MSIP_Label_adb4b7a6-9caa-4b32-95da-d5cfefd952da_Method">
    <vt:lpwstr>Standard</vt:lpwstr>
  </property>
  <property fmtid="{D5CDD505-2E9C-101B-9397-08002B2CF9AE}" pid="9" name="MSIP_Label_adb4b7a6-9caa-4b32-95da-d5cfefd952da_Name">
    <vt:lpwstr>Unclassified</vt:lpwstr>
  </property>
  <property fmtid="{D5CDD505-2E9C-101B-9397-08002B2CF9AE}" pid="10" name="MSIP_Label_adb4b7a6-9caa-4b32-95da-d5cfefd952da_SetDate">
    <vt:lpwstr>2023-06-29T19:43:39Z</vt:lpwstr>
  </property>
  <property fmtid="{D5CDD505-2E9C-101B-9397-08002B2CF9AE}" pid="11" name="MSIP_Label_adb4b7a6-9caa-4b32-95da-d5cfefd952da_SiteId">
    <vt:lpwstr>7969f40a-ef10-4cad-a9c2-ea2ca603743a</vt:lpwstr>
  </property>
  <property fmtid="{D5CDD505-2E9C-101B-9397-08002B2CF9AE}" pid="12" name="Producer">
    <vt:lpwstr>Microsoft® PowerPoint® for Microsoft 365</vt:lpwstr>
  </property>
</Properties>
</file>